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20326350" cx="11430000"/>
  <p:notesSz cx="6858000" cy="9144000"/>
  <p:embeddedFontLst>
    <p:embeddedFont>
      <p:font typeface="Roboto Condensed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6402">
          <p15:clr>
            <a:srgbClr val="747775"/>
          </p15:clr>
        </p15:guide>
        <p15:guide id="2" pos="3600">
          <p15:clr>
            <a:srgbClr val="747775"/>
          </p15:clr>
        </p15:guide>
      </p15:sldGuideLst>
    </p:ext>
    <p:ext uri="GoogleSlidesCustomDataVersion2">
      <go:slidesCustomData xmlns:go="http://customooxmlschemas.google.com/" r:id="rId16" roundtripDataSignature="AMtx7mifqHhg+6YGVp1hZvcVG0cEc/lc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6402" orient="horz"/>
        <p:guide pos="360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RobotoCondensed-bold.fntdata"/><Relationship Id="rId12" Type="http://schemas.openxmlformats.org/officeDocument/2006/relationships/font" Target="fonts/RobotoCondensed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obotoCondensed-boldItalic.fntdata"/><Relationship Id="rId14" Type="http://schemas.openxmlformats.org/officeDocument/2006/relationships/font" Target="fonts/RobotoCondensed-italic.fntdata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465211" y="685800"/>
            <a:ext cx="1928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2465211" y="685800"/>
            <a:ext cx="1928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6b1d142f75_0_0:notes"/>
          <p:cNvSpPr/>
          <p:nvPr>
            <p:ph idx="2" type="sldImg"/>
          </p:nvPr>
        </p:nvSpPr>
        <p:spPr>
          <a:xfrm>
            <a:off x="2465211" y="685800"/>
            <a:ext cx="1928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" name="Google Shape;57;g36b1d142f7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6b1d142f75_0_4:notes"/>
          <p:cNvSpPr/>
          <p:nvPr>
            <p:ph idx="2" type="sldImg"/>
          </p:nvPr>
        </p:nvSpPr>
        <p:spPr>
          <a:xfrm>
            <a:off x="2465211" y="685800"/>
            <a:ext cx="1928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" name="Google Shape;62;g36b1d142f75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6b1d142f75_0_8:notes"/>
          <p:cNvSpPr/>
          <p:nvPr>
            <p:ph idx="2" type="sldImg"/>
          </p:nvPr>
        </p:nvSpPr>
        <p:spPr>
          <a:xfrm>
            <a:off x="2465211" y="685800"/>
            <a:ext cx="1928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" name="Google Shape;67;g36b1d142f75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6b1d142f75_0_12:notes"/>
          <p:cNvSpPr/>
          <p:nvPr>
            <p:ph idx="2" type="sldImg"/>
          </p:nvPr>
        </p:nvSpPr>
        <p:spPr>
          <a:xfrm>
            <a:off x="2465211" y="685800"/>
            <a:ext cx="1928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g36b1d142f75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6b1d142f75_0_16:notes"/>
          <p:cNvSpPr/>
          <p:nvPr>
            <p:ph idx="2" type="sldImg"/>
          </p:nvPr>
        </p:nvSpPr>
        <p:spPr>
          <a:xfrm>
            <a:off x="2465211" y="685800"/>
            <a:ext cx="1928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" name="Google Shape;77;g36b1d142f75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/>
          <p:nvPr>
            <p:ph type="title"/>
          </p:nvPr>
        </p:nvSpPr>
        <p:spPr>
          <a:xfrm>
            <a:off x="389625" y="1758672"/>
            <a:ext cx="106506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9pPr>
          </a:lstStyle>
          <a:p/>
        </p:txBody>
      </p:sp>
      <p:sp>
        <p:nvSpPr>
          <p:cNvPr id="11" name="Google Shape;11;p14"/>
          <p:cNvSpPr txBox="1"/>
          <p:nvPr>
            <p:ph idx="1" type="body"/>
          </p:nvPr>
        </p:nvSpPr>
        <p:spPr>
          <a:xfrm>
            <a:off x="389625" y="4554411"/>
            <a:ext cx="10650600" cy="135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64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1pPr>
            <a:lvl2pPr indent="-3683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2pPr>
            <a:lvl3pPr indent="-3683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3pPr>
            <a:lvl4pPr indent="-3683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indent="-3683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indent="-3683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indent="-3683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indent="-3683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indent="-3683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/>
        </p:txBody>
      </p:sp>
      <p:sp>
        <p:nvSpPr>
          <p:cNvPr id="12" name="Google Shape;12;p14"/>
          <p:cNvSpPr txBox="1"/>
          <p:nvPr>
            <p:ph idx="12" type="sldNum"/>
          </p:nvPr>
        </p:nvSpPr>
        <p:spPr>
          <a:xfrm>
            <a:off x="10590572" y="18428342"/>
            <a:ext cx="685800" cy="155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3"/>
          <p:cNvSpPr txBox="1"/>
          <p:nvPr>
            <p:ph hasCustomPrompt="1" type="title"/>
          </p:nvPr>
        </p:nvSpPr>
        <p:spPr>
          <a:xfrm>
            <a:off x="389625" y="4371243"/>
            <a:ext cx="10650600" cy="7759200"/>
          </a:xfrm>
          <a:prstGeom prst="rect">
            <a:avLst/>
          </a:prstGeom>
          <a:noFill/>
          <a:ln>
            <a:noFill/>
          </a:ln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9pPr>
          </a:lstStyle>
          <a:p>
            <a:r>
              <a:t>xx%</a:t>
            </a:r>
          </a:p>
        </p:txBody>
      </p:sp>
      <p:sp>
        <p:nvSpPr>
          <p:cNvPr id="46" name="Google Shape;46;p23"/>
          <p:cNvSpPr txBox="1"/>
          <p:nvPr>
            <p:ph idx="1" type="body"/>
          </p:nvPr>
        </p:nvSpPr>
        <p:spPr>
          <a:xfrm>
            <a:off x="389625" y="12457125"/>
            <a:ext cx="10650600" cy="51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64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1pPr>
            <a:lvl2pPr indent="-3683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2pPr>
            <a:lvl3pPr indent="-3683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3pPr>
            <a:lvl4pPr indent="-3683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indent="-3683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indent="-3683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indent="-3683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indent="-3683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indent="-3683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/>
        </p:txBody>
      </p:sp>
      <p:sp>
        <p:nvSpPr>
          <p:cNvPr id="47" name="Google Shape;47;p23"/>
          <p:cNvSpPr txBox="1"/>
          <p:nvPr>
            <p:ph idx="12" type="sldNum"/>
          </p:nvPr>
        </p:nvSpPr>
        <p:spPr>
          <a:xfrm>
            <a:off x="10590572" y="18428342"/>
            <a:ext cx="685800" cy="155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4"/>
          <p:cNvSpPr txBox="1"/>
          <p:nvPr>
            <p:ph idx="12" type="sldNum"/>
          </p:nvPr>
        </p:nvSpPr>
        <p:spPr>
          <a:xfrm>
            <a:off x="10590572" y="18428342"/>
            <a:ext cx="685800" cy="155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5"/>
          <p:cNvSpPr txBox="1"/>
          <p:nvPr>
            <p:ph type="ctrTitle"/>
          </p:nvPr>
        </p:nvSpPr>
        <p:spPr>
          <a:xfrm>
            <a:off x="389635" y="2942450"/>
            <a:ext cx="10650600" cy="8111400"/>
          </a:xfrm>
          <a:prstGeom prst="rect">
            <a:avLst/>
          </a:prstGeom>
          <a:noFill/>
          <a:ln>
            <a:noFill/>
          </a:ln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9pPr>
          </a:lstStyle>
          <a:p/>
        </p:txBody>
      </p:sp>
      <p:sp>
        <p:nvSpPr>
          <p:cNvPr id="15" name="Google Shape;15;p15"/>
          <p:cNvSpPr txBox="1"/>
          <p:nvPr>
            <p:ph idx="1" type="subTitle"/>
          </p:nvPr>
        </p:nvSpPr>
        <p:spPr>
          <a:xfrm>
            <a:off x="389625" y="11200043"/>
            <a:ext cx="10650600" cy="31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16" name="Google Shape;16;p15"/>
          <p:cNvSpPr txBox="1"/>
          <p:nvPr>
            <p:ph idx="12" type="sldNum"/>
          </p:nvPr>
        </p:nvSpPr>
        <p:spPr>
          <a:xfrm>
            <a:off x="10590572" y="18428342"/>
            <a:ext cx="685800" cy="155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/>
          <p:nvPr>
            <p:ph type="title"/>
          </p:nvPr>
        </p:nvSpPr>
        <p:spPr>
          <a:xfrm>
            <a:off x="389625" y="8499841"/>
            <a:ext cx="10650600" cy="332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9pPr>
          </a:lstStyle>
          <a:p/>
        </p:txBody>
      </p:sp>
      <p:sp>
        <p:nvSpPr>
          <p:cNvPr id="19" name="Google Shape;19;p16"/>
          <p:cNvSpPr txBox="1"/>
          <p:nvPr>
            <p:ph idx="12" type="sldNum"/>
          </p:nvPr>
        </p:nvSpPr>
        <p:spPr>
          <a:xfrm>
            <a:off x="10590572" y="18428342"/>
            <a:ext cx="685800" cy="155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7"/>
          <p:cNvSpPr txBox="1"/>
          <p:nvPr>
            <p:ph type="title"/>
          </p:nvPr>
        </p:nvSpPr>
        <p:spPr>
          <a:xfrm>
            <a:off x="389625" y="1758672"/>
            <a:ext cx="106506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9pPr>
          </a:lstStyle>
          <a:p/>
        </p:txBody>
      </p:sp>
      <p:sp>
        <p:nvSpPr>
          <p:cNvPr id="22" name="Google Shape;22;p17"/>
          <p:cNvSpPr txBox="1"/>
          <p:nvPr>
            <p:ph idx="1" type="body"/>
          </p:nvPr>
        </p:nvSpPr>
        <p:spPr>
          <a:xfrm>
            <a:off x="389625" y="4554411"/>
            <a:ext cx="4999800" cy="135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683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9pPr>
          </a:lstStyle>
          <a:p/>
        </p:txBody>
      </p:sp>
      <p:sp>
        <p:nvSpPr>
          <p:cNvPr id="23" name="Google Shape;23;p17"/>
          <p:cNvSpPr txBox="1"/>
          <p:nvPr>
            <p:ph idx="2" type="body"/>
          </p:nvPr>
        </p:nvSpPr>
        <p:spPr>
          <a:xfrm>
            <a:off x="6040500" y="4554411"/>
            <a:ext cx="4999800" cy="135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683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9pPr>
          </a:lstStyle>
          <a:p/>
        </p:txBody>
      </p:sp>
      <p:sp>
        <p:nvSpPr>
          <p:cNvPr id="24" name="Google Shape;24;p17"/>
          <p:cNvSpPr txBox="1"/>
          <p:nvPr>
            <p:ph idx="12" type="sldNum"/>
          </p:nvPr>
        </p:nvSpPr>
        <p:spPr>
          <a:xfrm>
            <a:off x="10590572" y="18428342"/>
            <a:ext cx="685800" cy="155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8"/>
          <p:cNvSpPr txBox="1"/>
          <p:nvPr>
            <p:ph type="title"/>
          </p:nvPr>
        </p:nvSpPr>
        <p:spPr>
          <a:xfrm>
            <a:off x="389625" y="1758672"/>
            <a:ext cx="106506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9pPr>
          </a:lstStyle>
          <a:p/>
        </p:txBody>
      </p:sp>
      <p:sp>
        <p:nvSpPr>
          <p:cNvPr id="27" name="Google Shape;27;p18"/>
          <p:cNvSpPr txBox="1"/>
          <p:nvPr>
            <p:ph idx="12" type="sldNum"/>
          </p:nvPr>
        </p:nvSpPr>
        <p:spPr>
          <a:xfrm>
            <a:off x="10590572" y="18428342"/>
            <a:ext cx="685800" cy="155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9"/>
          <p:cNvSpPr txBox="1"/>
          <p:nvPr>
            <p:ph type="title"/>
          </p:nvPr>
        </p:nvSpPr>
        <p:spPr>
          <a:xfrm>
            <a:off x="389625" y="2195649"/>
            <a:ext cx="3510000" cy="2986500"/>
          </a:xfrm>
          <a:prstGeom prst="rect">
            <a:avLst/>
          </a:prstGeom>
          <a:noFill/>
          <a:ln>
            <a:noFill/>
          </a:ln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30" name="Google Shape;30;p19"/>
          <p:cNvSpPr txBox="1"/>
          <p:nvPr>
            <p:ph idx="1" type="body"/>
          </p:nvPr>
        </p:nvSpPr>
        <p:spPr>
          <a:xfrm>
            <a:off x="389625" y="5491493"/>
            <a:ext cx="3510000" cy="125646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9pPr>
          </a:lstStyle>
          <a:p/>
        </p:txBody>
      </p:sp>
      <p:sp>
        <p:nvSpPr>
          <p:cNvPr id="31" name="Google Shape;31;p19"/>
          <p:cNvSpPr txBox="1"/>
          <p:nvPr>
            <p:ph idx="12" type="sldNum"/>
          </p:nvPr>
        </p:nvSpPr>
        <p:spPr>
          <a:xfrm>
            <a:off x="10590572" y="18428342"/>
            <a:ext cx="685800" cy="155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0"/>
          <p:cNvSpPr txBox="1"/>
          <p:nvPr>
            <p:ph type="title"/>
          </p:nvPr>
        </p:nvSpPr>
        <p:spPr>
          <a:xfrm>
            <a:off x="612813" y="1778926"/>
            <a:ext cx="7959900" cy="1616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9pPr>
          </a:lstStyle>
          <a:p/>
        </p:txBody>
      </p:sp>
      <p:sp>
        <p:nvSpPr>
          <p:cNvPr id="34" name="Google Shape;34;p20"/>
          <p:cNvSpPr txBox="1"/>
          <p:nvPr>
            <p:ph idx="12" type="sldNum"/>
          </p:nvPr>
        </p:nvSpPr>
        <p:spPr>
          <a:xfrm>
            <a:off x="10590572" y="18428342"/>
            <a:ext cx="685800" cy="155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1"/>
          <p:cNvSpPr/>
          <p:nvPr/>
        </p:nvSpPr>
        <p:spPr>
          <a:xfrm>
            <a:off x="5715000" y="-494"/>
            <a:ext cx="5715000" cy="20326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43900" lIns="143900" spcFirstLastPara="1" rIns="143900" wrap="square" tIns="143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1"/>
          <p:cNvSpPr txBox="1"/>
          <p:nvPr>
            <p:ph type="title"/>
          </p:nvPr>
        </p:nvSpPr>
        <p:spPr>
          <a:xfrm>
            <a:off x="331875" y="4873325"/>
            <a:ext cx="5056500" cy="5857800"/>
          </a:xfrm>
          <a:prstGeom prst="rect">
            <a:avLst/>
          </a:prstGeom>
          <a:noFill/>
          <a:ln>
            <a:noFill/>
          </a:ln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/>
        </p:txBody>
      </p:sp>
      <p:sp>
        <p:nvSpPr>
          <p:cNvPr id="38" name="Google Shape;38;p21"/>
          <p:cNvSpPr txBox="1"/>
          <p:nvPr>
            <p:ph idx="1" type="subTitle"/>
          </p:nvPr>
        </p:nvSpPr>
        <p:spPr>
          <a:xfrm>
            <a:off x="331875" y="11077338"/>
            <a:ext cx="5056500" cy="48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9pPr>
          </a:lstStyle>
          <a:p/>
        </p:txBody>
      </p:sp>
      <p:sp>
        <p:nvSpPr>
          <p:cNvPr id="39" name="Google Shape;39;p21"/>
          <p:cNvSpPr txBox="1"/>
          <p:nvPr>
            <p:ph idx="2" type="body"/>
          </p:nvPr>
        </p:nvSpPr>
        <p:spPr>
          <a:xfrm>
            <a:off x="6174375" y="2861438"/>
            <a:ext cx="4796400" cy="146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-4064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1pPr>
            <a:lvl2pPr indent="-3683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2pPr>
            <a:lvl3pPr indent="-3683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3pPr>
            <a:lvl4pPr indent="-3683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indent="-3683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indent="-3683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indent="-3683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indent="-3683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indent="-3683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/>
        </p:txBody>
      </p:sp>
      <p:sp>
        <p:nvSpPr>
          <p:cNvPr id="40" name="Google Shape;40;p21"/>
          <p:cNvSpPr txBox="1"/>
          <p:nvPr>
            <p:ph idx="12" type="sldNum"/>
          </p:nvPr>
        </p:nvSpPr>
        <p:spPr>
          <a:xfrm>
            <a:off x="10590572" y="18428342"/>
            <a:ext cx="685800" cy="155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2"/>
          <p:cNvSpPr txBox="1"/>
          <p:nvPr>
            <p:ph idx="1" type="body"/>
          </p:nvPr>
        </p:nvSpPr>
        <p:spPr>
          <a:xfrm>
            <a:off x="389625" y="16718606"/>
            <a:ext cx="7498500" cy="239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</a:lstStyle>
          <a:p/>
        </p:txBody>
      </p:sp>
      <p:sp>
        <p:nvSpPr>
          <p:cNvPr id="43" name="Google Shape;43;p22"/>
          <p:cNvSpPr txBox="1"/>
          <p:nvPr>
            <p:ph idx="12" type="sldNum"/>
          </p:nvPr>
        </p:nvSpPr>
        <p:spPr>
          <a:xfrm>
            <a:off x="10590572" y="18428342"/>
            <a:ext cx="685800" cy="155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3"/>
          <p:cNvSpPr txBox="1"/>
          <p:nvPr>
            <p:ph type="title"/>
          </p:nvPr>
        </p:nvSpPr>
        <p:spPr>
          <a:xfrm>
            <a:off x="389625" y="1758672"/>
            <a:ext cx="106506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3"/>
          <p:cNvSpPr txBox="1"/>
          <p:nvPr>
            <p:ph idx="1" type="body"/>
          </p:nvPr>
        </p:nvSpPr>
        <p:spPr>
          <a:xfrm>
            <a:off x="389625" y="4554411"/>
            <a:ext cx="10650600" cy="135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64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Char char="●"/>
              <a:defRPr b="0" i="0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83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○"/>
              <a:defRPr b="0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83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■"/>
              <a:defRPr b="0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83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●"/>
              <a:defRPr b="0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83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○"/>
              <a:defRPr b="0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83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■"/>
              <a:defRPr b="0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83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●"/>
              <a:defRPr b="0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83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○"/>
              <a:defRPr b="0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83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■"/>
              <a:defRPr b="0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3"/>
          <p:cNvSpPr txBox="1"/>
          <p:nvPr>
            <p:ph idx="12" type="sldNum"/>
          </p:nvPr>
        </p:nvSpPr>
        <p:spPr>
          <a:xfrm>
            <a:off x="10590572" y="18428342"/>
            <a:ext cx="685800" cy="155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/>
          <p:nvPr/>
        </p:nvSpPr>
        <p:spPr>
          <a:xfrm>
            <a:off x="8842375" y="1326337"/>
            <a:ext cx="1923000" cy="237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pt-BR" sz="2500" u="none" cap="none" strike="noStrike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COLOQUE SEU LOGO AQUI</a:t>
            </a:r>
            <a:endParaRPr b="1" i="0" sz="2500" u="none" cap="none" strike="noStrike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6b1d142f75_0_0"/>
          <p:cNvSpPr txBox="1"/>
          <p:nvPr/>
        </p:nvSpPr>
        <p:spPr>
          <a:xfrm>
            <a:off x="8584100" y="511687"/>
            <a:ext cx="1923000" cy="237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pt-BR" sz="2500" u="none" cap="none" strike="noStrike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COLOQUE SEU LOGO AQUI</a:t>
            </a:r>
            <a:endParaRPr b="1" i="0" sz="2500" u="none" cap="none" strike="noStrike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6b1d142f75_0_4"/>
          <p:cNvSpPr txBox="1"/>
          <p:nvPr/>
        </p:nvSpPr>
        <p:spPr>
          <a:xfrm>
            <a:off x="9140425" y="551437"/>
            <a:ext cx="1923000" cy="237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pt-BR" sz="2500" u="none" cap="none" strike="noStrike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COLOQUE SEU LOGO AQUI</a:t>
            </a:r>
            <a:endParaRPr b="1" i="0" sz="2500" u="none" cap="none" strike="noStrike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6b1d142f75_0_8"/>
          <p:cNvSpPr txBox="1"/>
          <p:nvPr/>
        </p:nvSpPr>
        <p:spPr>
          <a:xfrm>
            <a:off x="8862250" y="829587"/>
            <a:ext cx="1923000" cy="237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pt-BR" sz="2500" u="none" cap="none" strike="noStrike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COLOQUE SEU LOGO AQUI</a:t>
            </a:r>
            <a:endParaRPr b="1" i="0" sz="2500" u="none" cap="none" strike="noStrike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6b1d142f75_0_12"/>
          <p:cNvSpPr txBox="1"/>
          <p:nvPr/>
        </p:nvSpPr>
        <p:spPr>
          <a:xfrm>
            <a:off x="8603950" y="1485287"/>
            <a:ext cx="1923000" cy="237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pt-BR" sz="2500" u="none" cap="none" strike="noStrike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COLOQUE SEU LOGO AQUI</a:t>
            </a:r>
            <a:endParaRPr b="1" i="0" sz="2500" u="none" cap="none" strike="noStrike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6b1d142f75_0_16"/>
          <p:cNvSpPr txBox="1"/>
          <p:nvPr/>
        </p:nvSpPr>
        <p:spPr>
          <a:xfrm>
            <a:off x="993975" y="18195412"/>
            <a:ext cx="1923000" cy="237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pt-BR" sz="2500" u="none" cap="none" strike="noStrike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COLOQUE SEU LOGO AQUI</a:t>
            </a:r>
            <a:endParaRPr b="1" i="0" sz="2500" u="none" cap="none" strike="noStrike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