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14287500" cx="11430000"/>
  <p:notesSz cx="6858000" cy="9144000"/>
  <p:embeddedFontLst>
    <p:embeddedFont>
      <p:font typeface="Roboto Condensed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4500">
          <p15:clr>
            <a:srgbClr val="747775"/>
          </p15:clr>
        </p15:guide>
        <p15:guide id="2" pos="3600">
          <p15:clr>
            <a:srgbClr val="747775"/>
          </p15:clr>
        </p15:guide>
      </p15:sldGuideLst>
    </p:ext>
    <p:ext uri="GoogleSlidesCustomDataVersion2">
      <go:slidesCustomData xmlns:go="http://customooxmlschemas.google.com/" r:id="rId16" roundtripDataSignature="AMtx7mjlhX0x0pZ6krsZR18lQ+C4MbD+8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4500" orient="horz"/>
        <p:guide pos="360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RobotoCondensed-bold.fntdata"/><Relationship Id="rId12" Type="http://schemas.openxmlformats.org/officeDocument/2006/relationships/font" Target="fonts/RobotoCondensed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RobotoCondensed-boldItalic.fntdata"/><Relationship Id="rId14" Type="http://schemas.openxmlformats.org/officeDocument/2006/relationships/font" Target="fonts/RobotoCondensed-italic.fntdata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7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:notes"/>
          <p:cNvSpPr/>
          <p:nvPr>
            <p:ph idx="2" type="sldImg"/>
          </p:nvPr>
        </p:nvSpPr>
        <p:spPr>
          <a:xfrm>
            <a:off x="2057400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/>
          <p:nvPr>
            <p:ph idx="2" type="sldImg"/>
          </p:nvPr>
        </p:nvSpPr>
        <p:spPr>
          <a:xfrm>
            <a:off x="2057716" y="685800"/>
            <a:ext cx="27432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389625" y="1236180"/>
            <a:ext cx="10650600" cy="15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389625" y="3201320"/>
            <a:ext cx="10650600" cy="9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12" name="Google Shape;12;p14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3"/>
          <p:cNvSpPr txBox="1"/>
          <p:nvPr>
            <p:ph hasCustomPrompt="1" type="title"/>
          </p:nvPr>
        </p:nvSpPr>
        <p:spPr>
          <a:xfrm>
            <a:off x="389625" y="3072570"/>
            <a:ext cx="10650600" cy="54540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>
            <a:r>
              <a:t>xx%</a:t>
            </a:r>
          </a:p>
        </p:txBody>
      </p:sp>
      <p:sp>
        <p:nvSpPr>
          <p:cNvPr id="46" name="Google Shape;46;p23"/>
          <p:cNvSpPr txBox="1"/>
          <p:nvPr>
            <p:ph idx="1" type="body"/>
          </p:nvPr>
        </p:nvSpPr>
        <p:spPr>
          <a:xfrm>
            <a:off x="389625" y="8756180"/>
            <a:ext cx="10650600" cy="36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7" name="Google Shape;47;p23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4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5"/>
          <p:cNvSpPr txBox="1"/>
          <p:nvPr>
            <p:ph type="ctrTitle"/>
          </p:nvPr>
        </p:nvSpPr>
        <p:spPr>
          <a:xfrm>
            <a:off x="389635" y="2068264"/>
            <a:ext cx="10650600" cy="57015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9pPr>
          </a:lstStyle>
          <a:p/>
        </p:txBody>
      </p:sp>
      <p:sp>
        <p:nvSpPr>
          <p:cNvPr id="15" name="Google Shape;15;p15"/>
          <p:cNvSpPr txBox="1"/>
          <p:nvPr>
            <p:ph idx="1" type="subTitle"/>
          </p:nvPr>
        </p:nvSpPr>
        <p:spPr>
          <a:xfrm>
            <a:off x="389625" y="7872570"/>
            <a:ext cx="10650600" cy="22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>
            <p:ph type="title"/>
          </p:nvPr>
        </p:nvSpPr>
        <p:spPr>
          <a:xfrm>
            <a:off x="389625" y="5974584"/>
            <a:ext cx="10650600" cy="233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700"/>
              <a:buNone/>
              <a:defRPr sz="5700"/>
            </a:lvl9pPr>
          </a:lstStyle>
          <a:p/>
        </p:txBody>
      </p:sp>
      <p:sp>
        <p:nvSpPr>
          <p:cNvPr id="19" name="Google Shape;19;p16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7"/>
          <p:cNvSpPr txBox="1"/>
          <p:nvPr>
            <p:ph type="title"/>
          </p:nvPr>
        </p:nvSpPr>
        <p:spPr>
          <a:xfrm>
            <a:off x="389625" y="1236180"/>
            <a:ext cx="10650600" cy="15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2" name="Google Shape;22;p17"/>
          <p:cNvSpPr txBox="1"/>
          <p:nvPr>
            <p:ph idx="1" type="body"/>
          </p:nvPr>
        </p:nvSpPr>
        <p:spPr>
          <a:xfrm>
            <a:off x="389625" y="3201320"/>
            <a:ext cx="4999800" cy="9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3" name="Google Shape;23;p17"/>
          <p:cNvSpPr txBox="1"/>
          <p:nvPr>
            <p:ph idx="2" type="body"/>
          </p:nvPr>
        </p:nvSpPr>
        <p:spPr>
          <a:xfrm>
            <a:off x="6040500" y="3201320"/>
            <a:ext cx="4999800" cy="9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683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24" name="Google Shape;24;p17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/>
          <p:nvPr>
            <p:ph type="title"/>
          </p:nvPr>
        </p:nvSpPr>
        <p:spPr>
          <a:xfrm>
            <a:off x="389625" y="1236180"/>
            <a:ext cx="10650600" cy="15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9"/>
          <p:cNvSpPr txBox="1"/>
          <p:nvPr>
            <p:ph type="title"/>
          </p:nvPr>
        </p:nvSpPr>
        <p:spPr>
          <a:xfrm>
            <a:off x="389625" y="1543334"/>
            <a:ext cx="3510000" cy="20994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0" name="Google Shape;30;p19"/>
          <p:cNvSpPr txBox="1"/>
          <p:nvPr>
            <p:ph idx="1" type="body"/>
          </p:nvPr>
        </p:nvSpPr>
        <p:spPr>
          <a:xfrm>
            <a:off x="389625" y="3860000"/>
            <a:ext cx="3510000" cy="88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1" name="Google Shape;31;p19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 txBox="1"/>
          <p:nvPr>
            <p:ph type="title"/>
          </p:nvPr>
        </p:nvSpPr>
        <p:spPr>
          <a:xfrm>
            <a:off x="612813" y="1250416"/>
            <a:ext cx="7959900" cy="1136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600"/>
              <a:buNone/>
              <a:defRPr sz="7600"/>
            </a:lvl9pPr>
          </a:lstStyle>
          <a:p/>
        </p:txBody>
      </p:sp>
      <p:sp>
        <p:nvSpPr>
          <p:cNvPr id="34" name="Google Shape;34;p20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1"/>
          <p:cNvSpPr/>
          <p:nvPr/>
        </p:nvSpPr>
        <p:spPr>
          <a:xfrm>
            <a:off x="5715000" y="-348"/>
            <a:ext cx="5715000" cy="14287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43900" lIns="143900" spcFirstLastPara="1" rIns="143900" wrap="square" tIns="143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1"/>
          <p:cNvSpPr txBox="1"/>
          <p:nvPr>
            <p:ph type="title"/>
          </p:nvPr>
        </p:nvSpPr>
        <p:spPr>
          <a:xfrm>
            <a:off x="331875" y="3425486"/>
            <a:ext cx="5056500" cy="4117500"/>
          </a:xfrm>
          <a:prstGeom prst="rect">
            <a:avLst/>
          </a:prstGeom>
          <a:noFill/>
          <a:ln>
            <a:noFill/>
          </a:ln>
        </p:spPr>
        <p:txBody>
          <a:bodyPr anchorCtr="0" anchor="b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600"/>
              <a:buNone/>
              <a:defRPr sz="6600"/>
            </a:lvl9pPr>
          </a:lstStyle>
          <a:p/>
        </p:txBody>
      </p:sp>
      <p:sp>
        <p:nvSpPr>
          <p:cNvPr id="38" name="Google Shape;38;p21"/>
          <p:cNvSpPr txBox="1"/>
          <p:nvPr>
            <p:ph idx="1" type="subTitle"/>
          </p:nvPr>
        </p:nvSpPr>
        <p:spPr>
          <a:xfrm>
            <a:off x="331875" y="7786320"/>
            <a:ext cx="5056500" cy="3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9pPr>
          </a:lstStyle>
          <a:p/>
        </p:txBody>
      </p:sp>
      <p:sp>
        <p:nvSpPr>
          <p:cNvPr id="39" name="Google Shape;39;p21"/>
          <p:cNvSpPr txBox="1"/>
          <p:nvPr>
            <p:ph idx="2" type="body"/>
          </p:nvPr>
        </p:nvSpPr>
        <p:spPr>
          <a:xfrm>
            <a:off x="6174375" y="2011320"/>
            <a:ext cx="4796400" cy="1026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4064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Char char="●"/>
              <a:defRPr/>
            </a:lvl1pPr>
            <a:lvl2pPr indent="-3683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2pPr>
            <a:lvl3pPr indent="-3683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3pPr>
            <a:lvl4pPr indent="-3683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4pPr>
            <a:lvl5pPr indent="-3683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5pPr>
            <a:lvl6pPr indent="-3683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6pPr>
            <a:lvl7pPr indent="-3683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7pPr>
            <a:lvl8pPr indent="-3683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/>
            </a:lvl8pPr>
            <a:lvl9pPr indent="-3683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/>
            </a:lvl9pPr>
          </a:lstStyle>
          <a:p/>
        </p:txBody>
      </p:sp>
      <p:sp>
        <p:nvSpPr>
          <p:cNvPr id="40" name="Google Shape;40;p21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389625" y="11751598"/>
            <a:ext cx="7498500" cy="16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</a:lstStyle>
          <a:p/>
        </p:txBody>
      </p:sp>
      <p:sp>
        <p:nvSpPr>
          <p:cNvPr id="43" name="Google Shape;43;p22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/>
          <p:nvPr>
            <p:ph type="title"/>
          </p:nvPr>
        </p:nvSpPr>
        <p:spPr>
          <a:xfrm>
            <a:off x="389625" y="1236180"/>
            <a:ext cx="10650600" cy="15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3"/>
          <p:cNvSpPr txBox="1"/>
          <p:nvPr>
            <p:ph idx="1" type="body"/>
          </p:nvPr>
        </p:nvSpPr>
        <p:spPr>
          <a:xfrm>
            <a:off x="389625" y="3201320"/>
            <a:ext cx="10650600" cy="9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143900" lIns="143900" spcFirstLastPara="1" rIns="143900" wrap="square" tIns="143900">
            <a:normAutofit/>
          </a:bodyPr>
          <a:lstStyle>
            <a:lvl1pPr indent="-4064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Char char="●"/>
              <a:defRPr b="0" i="0" sz="2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83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83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83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●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83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83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83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●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83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○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83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Arial"/>
              <a:buChar char="■"/>
              <a:defRPr b="0" i="0" sz="2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3"/>
          <p:cNvSpPr txBox="1"/>
          <p:nvPr>
            <p:ph idx="12" type="sldNum"/>
          </p:nvPr>
        </p:nvSpPr>
        <p:spPr>
          <a:xfrm>
            <a:off x="10590572" y="12953380"/>
            <a:ext cx="685800" cy="109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3900" lIns="143900" spcFirstLastPara="1" rIns="143900" wrap="square" tIns="143900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/>
        </p:nvSpPr>
        <p:spPr>
          <a:xfrm>
            <a:off x="652400" y="12262781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 txBox="1"/>
          <p:nvPr/>
        </p:nvSpPr>
        <p:spPr>
          <a:xfrm>
            <a:off x="8941250" y="503525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7"/>
          <p:cNvSpPr txBox="1"/>
          <p:nvPr/>
        </p:nvSpPr>
        <p:spPr>
          <a:xfrm>
            <a:off x="9273325" y="490413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"/>
          <p:cNvSpPr txBox="1"/>
          <p:nvPr/>
        </p:nvSpPr>
        <p:spPr>
          <a:xfrm>
            <a:off x="8775875" y="12290775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9"/>
          <p:cNvSpPr txBox="1"/>
          <p:nvPr/>
        </p:nvSpPr>
        <p:spPr>
          <a:xfrm>
            <a:off x="9129325" y="341694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"/>
          <p:cNvSpPr txBox="1"/>
          <p:nvPr/>
        </p:nvSpPr>
        <p:spPr>
          <a:xfrm>
            <a:off x="8577300" y="902375"/>
            <a:ext cx="1923000" cy="16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pt-BR" sz="2500" u="none" cap="none" strike="noStrike">
                <a:solidFill>
                  <a:srgbClr val="FF0000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COLOQUE SEU LOGO AQUI</a:t>
            </a:r>
            <a:endParaRPr b="1" i="0" sz="2500" u="none" cap="none" strike="noStrike">
              <a:solidFill>
                <a:srgbClr val="FF0000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