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10287000" cx="10287000"/>
  <p:notesSz cx="6858000" cy="9144000"/>
  <p:embeddedFontLst>
    <p:embeddedFont>
      <p:font typeface="Roboto Condensed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iiKB8hD6jB92T6jABSS8wmxczL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0537426-6C6C-4EAC-9A4A-9CAF994DB1CC}">
  <a:tblStyle styleId="{20537426-6C6C-4EAC-9A4A-9CAF994DB1CC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32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Condensed-italic.fntdata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font" Target="fonts/RobotoCondensed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Condensed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Condense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materiais.inteligenciadevida.com.br/inscricao-para-treinamentos-lp-campanha-de-matricula" TargetMode="External"/><Relationship Id="rId3" Type="http://schemas.openxmlformats.org/officeDocument/2006/relationships/hyperlink" Target="https://bit.ly/3JOLZRf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materiais.inteligenciadevida.com.br/inscricao-para-treinamentos-lp-campanha-de-matricula" TargetMode="External"/><Relationship Id="rId3" Type="http://schemas.openxmlformats.org/officeDocument/2006/relationships/hyperlink" Target="https://bit.ly/3JOLZRf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7814283c6_0_14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357814283c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pt-BR" sz="1050">
                <a:solidFill>
                  <a:schemeClr val="dk1"/>
                </a:solidFill>
              </a:rPr>
              <a:t>⚠️ Atenção</a:t>
            </a:r>
            <a:r>
              <a:rPr lang="pt-BR" sz="1050">
                <a:solidFill>
                  <a:schemeClr val="dk1"/>
                </a:solidFill>
              </a:rPr>
              <a:t>: quem participar do evento </a:t>
            </a:r>
            <a:r>
              <a:rPr b="1" lang="pt-BR" sz="1050">
                <a:solidFill>
                  <a:schemeClr val="dk1"/>
                </a:solidFill>
              </a:rPr>
              <a:t>Soluções de Marketing LIV - Lançamento da Campanha de Matrículas</a:t>
            </a:r>
            <a:r>
              <a:rPr lang="pt-BR" sz="1050">
                <a:solidFill>
                  <a:schemeClr val="dk1"/>
                </a:solidFill>
              </a:rPr>
              <a:t> (30/08 às 17h)...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0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Vai ganhar um </a:t>
            </a:r>
            <a:r>
              <a:rPr b="1" lang="pt-BR" sz="1050">
                <a:solidFill>
                  <a:schemeClr val="dk1"/>
                </a:solidFill>
              </a:rPr>
              <a:t>Workshop de Facebook Ads</a:t>
            </a:r>
            <a:r>
              <a:rPr lang="pt-BR" sz="1050">
                <a:solidFill>
                  <a:schemeClr val="dk1"/>
                </a:solidFill>
              </a:rPr>
              <a:t> (06/09 às 17h)🎁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50">
                <a:solidFill>
                  <a:schemeClr val="dk1"/>
                </a:solidFill>
              </a:rPr>
              <a:t>👉 Inscreva-se aqui: </a:t>
            </a:r>
            <a:r>
              <a:rPr lang="pt-BR" u="sng">
                <a:solidFill>
                  <a:schemeClr val="dk1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https://materiais.inteligenciadevida.com.br/inscricao-para-treinamentos-lp-campanha-de-matricula</a:t>
            </a:r>
            <a:r>
              <a:rPr lang="pt-BR">
                <a:solidFill>
                  <a:schemeClr val="dk1"/>
                </a:solidFill>
              </a:rPr>
              <a:t> 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50">
                <a:solidFill>
                  <a:schemeClr val="dk1"/>
                </a:solidFill>
              </a:rPr>
              <a:t>📩 Convide sua equipe de Marketing: </a:t>
            </a:r>
            <a:r>
              <a:rPr lang="pt-BR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https://bit.ly/3JOLZRf</a:t>
            </a:r>
            <a:r>
              <a:rPr lang="pt-BR">
                <a:solidFill>
                  <a:schemeClr val="dk1"/>
                </a:solidFill>
              </a:rPr>
              <a:t> 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Não perca essa chance! 😉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Com carinho,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50">
                <a:solidFill>
                  <a:schemeClr val="dk1"/>
                </a:solidFill>
              </a:rPr>
              <a:t>LIV</a:t>
            </a:r>
            <a:endParaRPr sz="105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7814283c6_0_0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g357814283c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Olá, tudo bem?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Confira na imagem em primeira mão a programação do evento </a:t>
            </a:r>
            <a:r>
              <a:rPr b="1" lang="pt-BR" sz="1050">
                <a:solidFill>
                  <a:schemeClr val="dk1"/>
                </a:solidFill>
              </a:rPr>
              <a:t>Soluções de Marketing LIV - Lançamento da Campanha de Matrículas</a:t>
            </a:r>
            <a:r>
              <a:rPr lang="pt-BR" sz="1050">
                <a:solidFill>
                  <a:schemeClr val="dk1"/>
                </a:solidFill>
              </a:rPr>
              <a:t> (30/08 às 17h).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50">
                <a:solidFill>
                  <a:schemeClr val="dk1"/>
                </a:solidFill>
              </a:rPr>
              <a:t>👉 Inscreva-se aqui: </a:t>
            </a:r>
            <a:r>
              <a:rPr lang="pt-BR" u="sng">
                <a:solidFill>
                  <a:schemeClr val="dk1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https://materiais.inteligenciadevida.com.br/inscricao-para-treinamentos-lp-campanha-de-matricula</a:t>
            </a:r>
            <a:r>
              <a:rPr lang="pt-BR">
                <a:solidFill>
                  <a:schemeClr val="dk1"/>
                </a:solidFill>
              </a:rPr>
              <a:t> 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50">
                <a:solidFill>
                  <a:schemeClr val="dk1"/>
                </a:solidFill>
              </a:rPr>
              <a:t>📩 Convide sua equipe de Marketing: </a:t>
            </a:r>
            <a:r>
              <a:rPr lang="pt-BR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https://bit.ly/3JOLZRf</a:t>
            </a:r>
            <a:r>
              <a:rPr lang="pt-BR">
                <a:solidFill>
                  <a:schemeClr val="dk1"/>
                </a:solidFill>
              </a:rPr>
              <a:t> 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Nos vemos lá! 😉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t-BR" sz="1050">
                <a:solidFill>
                  <a:schemeClr val="dk1"/>
                </a:solidFill>
              </a:rPr>
              <a:t>Com carinho,</a:t>
            </a:r>
            <a:endParaRPr sz="105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050">
                <a:solidFill>
                  <a:schemeClr val="dk1"/>
                </a:solidFill>
              </a:rPr>
              <a:t>LIV</a:t>
            </a:r>
            <a:endParaRPr sz="105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  <a:noFill/>
          <a:ln>
            <a:noFill/>
          </a:ln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/>
        </p:txBody>
      </p:sp>
      <p:sp>
        <p:nvSpPr>
          <p:cNvPr id="11" name="Google Shape;11;p14"/>
          <p:cNvSpPr txBox="1"/>
          <p:nvPr>
            <p:ph idx="1" type="subTitle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2" name="Google Shape;12;p14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/>
          <p:nvPr>
            <p:ph hasCustomPrompt="1" type="title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  <a:noFill/>
          <a:ln>
            <a:noFill/>
          </a:ln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23"/>
          <p:cNvSpPr txBox="1"/>
          <p:nvPr>
            <p:ph idx="1" type="body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5"/>
          <p:cNvSpPr txBox="1"/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15" name="Google Shape;15;p15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9" name="Google Shape;19;p16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7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2" name="Google Shape;22;p17"/>
          <p:cNvSpPr txBox="1"/>
          <p:nvPr>
            <p:ph idx="1" type="body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17"/>
          <p:cNvSpPr txBox="1"/>
          <p:nvPr>
            <p:ph idx="2" type="body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55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17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/>
        </p:txBody>
      </p:sp>
      <p:sp>
        <p:nvSpPr>
          <p:cNvPr id="27" name="Google Shape;27;p18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/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/>
        </p:txBody>
      </p:sp>
      <p:sp>
        <p:nvSpPr>
          <p:cNvPr id="30" name="Google Shape;30;p19"/>
          <p:cNvSpPr txBox="1"/>
          <p:nvPr>
            <p:ph idx="1" type="body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365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19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0"/>
          <p:cNvSpPr txBox="1"/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/>
        </p:txBody>
      </p:sp>
      <p:sp>
        <p:nvSpPr>
          <p:cNvPr id="34" name="Google Shape;34;p20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1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9525" lIns="129525" spcFirstLastPara="1" rIns="129525" wrap="square" tIns="1295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1"/>
          <p:cNvSpPr txBox="1"/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  <a:noFill/>
          <a:ln>
            <a:noFill/>
          </a:ln>
        </p:spPr>
        <p:txBody>
          <a:bodyPr anchorCtr="0" anchor="b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8" name="Google Shape;38;p21"/>
          <p:cNvSpPr txBox="1"/>
          <p:nvPr>
            <p:ph idx="1" type="subTitle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3873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/>
          <p:nvPr>
            <p:ph idx="1" type="body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/>
        </p:txBody>
      </p:sp>
      <p:sp>
        <p:nvSpPr>
          <p:cNvPr id="43" name="Google Shape;43;p22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9525" lIns="129525" spcFirstLastPara="1" rIns="129525" wrap="square" tIns="129525">
            <a:normAutofit/>
          </a:bodyPr>
          <a:lstStyle>
            <a:lvl1pPr indent="-3873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Char char="●"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2" type="sldNum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9525" lIns="129525" spcFirstLastPara="1" rIns="129525" wrap="square" tIns="1295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9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12.jp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12.jp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12.jp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/>
        </p:nvSpPr>
        <p:spPr>
          <a:xfrm>
            <a:off x="4945341" y="9255144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55" name="Google Shape;5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9775" y="6632250"/>
            <a:ext cx="1242900" cy="1242900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6" name="Google Shape;56;p10"/>
          <p:cNvSpPr txBox="1"/>
          <p:nvPr/>
        </p:nvSpPr>
        <p:spPr>
          <a:xfrm>
            <a:off x="3663436" y="6810450"/>
            <a:ext cx="38424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22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22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7" name="Google Shape;57;p10"/>
          <p:cNvSpPr txBox="1"/>
          <p:nvPr/>
        </p:nvSpPr>
        <p:spPr>
          <a:xfrm>
            <a:off x="7991850" y="713825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8" name="Google Shape;58;p10"/>
          <p:cNvSpPr txBox="1"/>
          <p:nvPr/>
        </p:nvSpPr>
        <p:spPr>
          <a:xfrm>
            <a:off x="2027227" y="2095025"/>
            <a:ext cx="60636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É HOJE!</a:t>
            </a:r>
            <a:endParaRPr b="0" i="0" sz="130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59" name="Google Shape;59;p10"/>
          <p:cNvSpPr txBox="1"/>
          <p:nvPr/>
        </p:nvSpPr>
        <p:spPr>
          <a:xfrm>
            <a:off x="2111700" y="4301375"/>
            <a:ext cx="5616000" cy="18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pt-BR" sz="33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EVENTO</a:t>
            </a:r>
            <a:endParaRPr b="1" i="0" sz="33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Pellentesque odio sapien, aliquam in convallis a, aliquet vel turpis. Aliquam erat volutpat. Proin in fermentum leo. </a:t>
            </a:r>
            <a:endParaRPr b="0" i="0" sz="24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0" name="Google Shape;60;p10"/>
          <p:cNvSpPr/>
          <p:nvPr/>
        </p:nvSpPr>
        <p:spPr>
          <a:xfrm>
            <a:off x="4880400" y="8140425"/>
            <a:ext cx="4144500" cy="820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0"/>
          <p:cNvSpPr txBox="1"/>
          <p:nvPr/>
        </p:nvSpPr>
        <p:spPr>
          <a:xfrm>
            <a:off x="5209650" y="8244625"/>
            <a:ext cx="3486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pt-BR" sz="3300" u="none" cap="none" strike="noStrike">
                <a:solidFill>
                  <a:srgbClr val="4C348B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EVENTO GRATUITO</a:t>
            </a:r>
            <a:endParaRPr b="0" i="0" sz="2400" u="none" cap="none" strike="noStrike">
              <a:solidFill>
                <a:srgbClr val="4C348B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"/>
          <p:cNvSpPr/>
          <p:nvPr/>
        </p:nvSpPr>
        <p:spPr>
          <a:xfrm>
            <a:off x="2278650" y="2540225"/>
            <a:ext cx="5713200" cy="4869300"/>
          </a:xfrm>
          <a:prstGeom prst="roundRect">
            <a:avLst>
              <a:gd fmla="val 9506" name="adj"/>
            </a:avLst>
          </a:prstGeom>
          <a:solidFill>
            <a:srgbClr val="4E2F92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8"/>
          <p:cNvSpPr txBox="1"/>
          <p:nvPr/>
        </p:nvSpPr>
        <p:spPr>
          <a:xfrm>
            <a:off x="5143491" y="9156069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74" name="Google Shape;17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1900" y="5591975"/>
            <a:ext cx="1242900" cy="1242900"/>
          </a:xfrm>
          <a:prstGeom prst="ellipse">
            <a:avLst/>
          </a:prstGeom>
          <a:noFill/>
          <a:ln cap="flat" cmpd="sng" w="19050">
            <a:solidFill>
              <a:srgbClr val="FADC9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5" name="Google Shape;175;p8"/>
          <p:cNvSpPr txBox="1"/>
          <p:nvPr/>
        </p:nvSpPr>
        <p:spPr>
          <a:xfrm>
            <a:off x="4505561" y="5770175"/>
            <a:ext cx="38424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FADC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2200" u="none" cap="none" strike="noStrike">
              <a:solidFill>
                <a:srgbClr val="FADC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FADC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2200" u="none" cap="none" strike="noStrike">
              <a:solidFill>
                <a:srgbClr val="FADC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6" name="Google Shape;176;p8"/>
          <p:cNvSpPr txBox="1"/>
          <p:nvPr/>
        </p:nvSpPr>
        <p:spPr>
          <a:xfrm>
            <a:off x="7991850" y="713825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7" name="Google Shape;177;p8"/>
          <p:cNvSpPr txBox="1"/>
          <p:nvPr/>
        </p:nvSpPr>
        <p:spPr>
          <a:xfrm>
            <a:off x="3150020" y="3250875"/>
            <a:ext cx="12429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rgbClr val="FADC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endParaRPr b="0" i="0" sz="13000" u="none" cap="none" strike="noStrike">
              <a:solidFill>
                <a:srgbClr val="FADC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78" name="Google Shape;178;p8"/>
          <p:cNvSpPr txBox="1"/>
          <p:nvPr/>
        </p:nvSpPr>
        <p:spPr>
          <a:xfrm>
            <a:off x="4169482" y="3527350"/>
            <a:ext cx="31287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FADC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DICAS PARA</a:t>
            </a:r>
            <a:endParaRPr b="0" i="0" sz="4000" u="none" cap="none" strike="noStrike">
              <a:solidFill>
                <a:srgbClr val="FADC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FADC9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XXXXXXXXX</a:t>
            </a:r>
            <a:endParaRPr b="0" i="0" sz="4000" u="none" cap="none" strike="noStrike">
              <a:solidFill>
                <a:srgbClr val="FADC9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"/>
          <p:cNvSpPr/>
          <p:nvPr/>
        </p:nvSpPr>
        <p:spPr>
          <a:xfrm>
            <a:off x="2278650" y="2540225"/>
            <a:ext cx="5713200" cy="4869300"/>
          </a:xfrm>
          <a:prstGeom prst="roundRect">
            <a:avLst>
              <a:gd fmla="val 9506" name="adj"/>
            </a:avLst>
          </a:prstGeom>
          <a:solidFill>
            <a:srgbClr val="4F89C8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9"/>
          <p:cNvSpPr txBox="1"/>
          <p:nvPr/>
        </p:nvSpPr>
        <p:spPr>
          <a:xfrm>
            <a:off x="5143491" y="9156069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85" name="Google Shape;18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1900" y="5591975"/>
            <a:ext cx="1242900" cy="1242900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6" name="Google Shape;186;p9"/>
          <p:cNvSpPr txBox="1"/>
          <p:nvPr/>
        </p:nvSpPr>
        <p:spPr>
          <a:xfrm>
            <a:off x="4505561" y="5770175"/>
            <a:ext cx="38424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22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22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87" name="Google Shape;187;p9"/>
          <p:cNvSpPr txBox="1"/>
          <p:nvPr/>
        </p:nvSpPr>
        <p:spPr>
          <a:xfrm>
            <a:off x="7991850" y="713825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88" name="Google Shape;188;p9"/>
          <p:cNvSpPr txBox="1"/>
          <p:nvPr/>
        </p:nvSpPr>
        <p:spPr>
          <a:xfrm>
            <a:off x="3150020" y="3250875"/>
            <a:ext cx="12429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endParaRPr b="0" i="0" sz="130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89" name="Google Shape;189;p9"/>
          <p:cNvSpPr txBox="1"/>
          <p:nvPr/>
        </p:nvSpPr>
        <p:spPr>
          <a:xfrm>
            <a:off x="4169482" y="3527350"/>
            <a:ext cx="31287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DICAS PARA</a:t>
            </a:r>
            <a:endParaRPr b="0" i="0" sz="40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XXXXXXXXX</a:t>
            </a:r>
            <a:endParaRPr b="0" i="0" sz="40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/>
        </p:nvSpPr>
        <p:spPr>
          <a:xfrm>
            <a:off x="4945341" y="9255144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67" name="Google Shape;6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9775" y="6632250"/>
            <a:ext cx="1242900" cy="1242900"/>
          </a:xfrm>
          <a:prstGeom prst="ellipse">
            <a:avLst/>
          </a:prstGeom>
          <a:noFill/>
          <a:ln cap="flat" cmpd="sng" w="19050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8" name="Google Shape;68;p11"/>
          <p:cNvSpPr txBox="1"/>
          <p:nvPr/>
        </p:nvSpPr>
        <p:spPr>
          <a:xfrm>
            <a:off x="3663436" y="6810450"/>
            <a:ext cx="38424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22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22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69" name="Google Shape;69;p11"/>
          <p:cNvSpPr txBox="1"/>
          <p:nvPr/>
        </p:nvSpPr>
        <p:spPr>
          <a:xfrm>
            <a:off x="7991850" y="713825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0" name="Google Shape;70;p11"/>
          <p:cNvSpPr txBox="1"/>
          <p:nvPr/>
        </p:nvSpPr>
        <p:spPr>
          <a:xfrm>
            <a:off x="2027227" y="2095025"/>
            <a:ext cx="60636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É HOJE!</a:t>
            </a:r>
            <a:endParaRPr b="0" i="0" sz="13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1" name="Google Shape;71;p11"/>
          <p:cNvSpPr txBox="1"/>
          <p:nvPr/>
        </p:nvSpPr>
        <p:spPr>
          <a:xfrm>
            <a:off x="2111700" y="4301375"/>
            <a:ext cx="5616000" cy="18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pt-BR" sz="33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EVENTO</a:t>
            </a:r>
            <a:endParaRPr b="1" i="0" sz="33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Pellentesque odio sapien, aliquam in convallis a, aliquet vel turpis. Aliquam erat volutpat. Proin in fermentum leo. </a:t>
            </a:r>
            <a:endParaRPr b="0" i="0" sz="24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2" name="Google Shape;72;p11"/>
          <p:cNvSpPr/>
          <p:nvPr/>
        </p:nvSpPr>
        <p:spPr>
          <a:xfrm>
            <a:off x="4880400" y="8140425"/>
            <a:ext cx="4144500" cy="820500"/>
          </a:xfrm>
          <a:prstGeom prst="roundRect">
            <a:avLst>
              <a:gd fmla="val 16667" name="adj"/>
            </a:avLst>
          </a:prstGeom>
          <a:solidFill>
            <a:srgbClr val="4E2F9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1"/>
          <p:cNvSpPr txBox="1"/>
          <p:nvPr/>
        </p:nvSpPr>
        <p:spPr>
          <a:xfrm>
            <a:off x="5209650" y="8244625"/>
            <a:ext cx="3486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pt-BR" sz="33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EVENTO GRATUITO</a:t>
            </a:r>
            <a:endParaRPr b="0" i="0" sz="24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945341" y="9255144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79" name="Google Shape;79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9775" y="6632250"/>
            <a:ext cx="1242900" cy="1242900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0" name="Google Shape;80;p12"/>
          <p:cNvSpPr txBox="1"/>
          <p:nvPr/>
        </p:nvSpPr>
        <p:spPr>
          <a:xfrm>
            <a:off x="3663436" y="6810450"/>
            <a:ext cx="38424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22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22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1" name="Google Shape;81;p12"/>
          <p:cNvSpPr txBox="1"/>
          <p:nvPr/>
        </p:nvSpPr>
        <p:spPr>
          <a:xfrm>
            <a:off x="7991850" y="713825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2" name="Google Shape;82;p12"/>
          <p:cNvSpPr txBox="1"/>
          <p:nvPr/>
        </p:nvSpPr>
        <p:spPr>
          <a:xfrm>
            <a:off x="2027227" y="2095025"/>
            <a:ext cx="60636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É HOJE!</a:t>
            </a:r>
            <a:endParaRPr b="0" i="0" sz="130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3" name="Google Shape;83;p12"/>
          <p:cNvSpPr txBox="1"/>
          <p:nvPr/>
        </p:nvSpPr>
        <p:spPr>
          <a:xfrm>
            <a:off x="2111700" y="4301375"/>
            <a:ext cx="5616000" cy="18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pt-BR" sz="33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EVENTO</a:t>
            </a:r>
            <a:endParaRPr b="1" i="0" sz="33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Pellentesque odio sapien, aliquam in convallis a, aliquet vel turpis. Aliquam erat volutpat. Proin in fermentum leo. </a:t>
            </a:r>
            <a:endParaRPr b="0" i="0" sz="24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84" name="Google Shape;84;p12"/>
          <p:cNvSpPr/>
          <p:nvPr/>
        </p:nvSpPr>
        <p:spPr>
          <a:xfrm>
            <a:off x="4880400" y="8140425"/>
            <a:ext cx="4144500" cy="820500"/>
          </a:xfrm>
          <a:prstGeom prst="roundRect">
            <a:avLst>
              <a:gd fmla="val 16667" name="adj"/>
            </a:avLst>
          </a:prstGeom>
          <a:solidFill>
            <a:srgbClr val="4E2F9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2"/>
          <p:cNvSpPr txBox="1"/>
          <p:nvPr/>
        </p:nvSpPr>
        <p:spPr>
          <a:xfrm>
            <a:off x="5209650" y="8244625"/>
            <a:ext cx="3486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1" i="0" lang="pt-BR" sz="3300" u="none" cap="none" strike="noStrike">
                <a:solidFill>
                  <a:schemeClr val="lt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EVENTO GRATUITO</a:t>
            </a:r>
            <a:endParaRPr b="0" i="0" sz="2400" u="none" cap="none" strike="noStrike">
              <a:solidFill>
                <a:schemeClr val="lt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7814283c6_0_14"/>
          <p:cNvSpPr/>
          <p:nvPr/>
        </p:nvSpPr>
        <p:spPr>
          <a:xfrm>
            <a:off x="787025" y="1767450"/>
            <a:ext cx="4115100" cy="2497200"/>
          </a:xfrm>
          <a:prstGeom prst="roundRect">
            <a:avLst>
              <a:gd fmla="val 12795" name="adj"/>
            </a:avLst>
          </a:prstGeom>
          <a:solidFill>
            <a:srgbClr val="A2C2E6"/>
          </a:solidFill>
          <a:ln cap="flat" cmpd="sng" w="28575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g357814283c6_0_14"/>
          <p:cNvSpPr txBox="1"/>
          <p:nvPr/>
        </p:nvSpPr>
        <p:spPr>
          <a:xfrm>
            <a:off x="1123175" y="2053125"/>
            <a:ext cx="5324700" cy="17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pt-BR" sz="48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PARTICIPE</a:t>
            </a:r>
            <a:br>
              <a:rPr b="1" i="0" lang="pt-BR" sz="48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</a:br>
            <a:r>
              <a:rPr b="1" i="0" lang="pt-BR" sz="48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DO EVENTO:</a:t>
            </a:r>
            <a:endParaRPr b="1" i="0" sz="2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357814283c6_0_14"/>
          <p:cNvSpPr/>
          <p:nvPr/>
        </p:nvSpPr>
        <p:spPr>
          <a:xfrm>
            <a:off x="2144475" y="3873975"/>
            <a:ext cx="7355400" cy="2673600"/>
          </a:xfrm>
          <a:prstGeom prst="roundRect">
            <a:avLst>
              <a:gd fmla="val 12573" name="adj"/>
            </a:avLst>
          </a:prstGeom>
          <a:solidFill>
            <a:schemeClr val="lt1"/>
          </a:solidFill>
          <a:ln cap="flat" cmpd="sng" w="28575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g357814283c6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41500" y="1425900"/>
            <a:ext cx="5358474" cy="302772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357814283c6_0_14"/>
          <p:cNvSpPr txBox="1"/>
          <p:nvPr/>
        </p:nvSpPr>
        <p:spPr>
          <a:xfrm>
            <a:off x="2100075" y="4265600"/>
            <a:ext cx="7399800" cy="16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pt-BR" sz="48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do evento</a:t>
            </a:r>
            <a:endParaRPr b="1" i="0" sz="48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b="0" i="0" lang="pt-BR" sz="41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com nome do palestrante</a:t>
            </a:r>
            <a:endParaRPr b="0" i="0" sz="4100" u="none" cap="none" strike="noStrike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95" name="Google Shape;95;g357814283c6_0_14"/>
          <p:cNvSpPr/>
          <p:nvPr/>
        </p:nvSpPr>
        <p:spPr>
          <a:xfrm>
            <a:off x="1199375" y="6179425"/>
            <a:ext cx="4400700" cy="1274100"/>
          </a:xfrm>
          <a:prstGeom prst="roundRect">
            <a:avLst>
              <a:gd fmla="val 20405" name="adj"/>
            </a:avLst>
          </a:prstGeom>
          <a:solidFill>
            <a:srgbClr val="A2C2E6"/>
          </a:solidFill>
          <a:ln cap="flat" cmpd="sng" w="28575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"/>
              <a:buFont typeface="Arial"/>
              <a:buNone/>
            </a:pPr>
            <a:r>
              <a:t/>
            </a:r>
            <a:endParaRPr b="0" i="0" sz="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g357814283c6_0_14"/>
          <p:cNvPicPr preferRelativeResize="0"/>
          <p:nvPr/>
        </p:nvPicPr>
        <p:blipFill rotWithShape="1">
          <a:blip r:embed="rId5">
            <a:alphaModFix/>
          </a:blip>
          <a:srcRect b="51816" l="2416" r="84298" t="0"/>
          <a:stretch/>
        </p:blipFill>
        <p:spPr>
          <a:xfrm>
            <a:off x="4902250" y="5753100"/>
            <a:ext cx="612773" cy="108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357814283c6_0_14"/>
          <p:cNvPicPr preferRelativeResize="0"/>
          <p:nvPr/>
        </p:nvPicPr>
        <p:blipFill rotWithShape="1">
          <a:blip r:embed="rId5">
            <a:alphaModFix/>
          </a:blip>
          <a:srcRect b="-4969" l="78899" r="0" t="51817"/>
          <a:stretch/>
        </p:blipFill>
        <p:spPr>
          <a:xfrm flipH="1">
            <a:off x="863225" y="6920975"/>
            <a:ext cx="1013523" cy="119205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357814283c6_0_14"/>
          <p:cNvSpPr txBox="1"/>
          <p:nvPr/>
        </p:nvSpPr>
        <p:spPr>
          <a:xfrm>
            <a:off x="1574225" y="6370075"/>
            <a:ext cx="3621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pt-BR" sz="44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INSCREVA-SE </a:t>
            </a:r>
            <a:endParaRPr b="0" i="0" sz="4400" u="none" cap="none" strike="noStrike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99" name="Google Shape;99;g357814283c6_0_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9925" y="9412694"/>
            <a:ext cx="1527675" cy="633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A2C2E6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357814283c6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357814283c6_0_0"/>
          <p:cNvSpPr/>
          <p:nvPr/>
        </p:nvSpPr>
        <p:spPr>
          <a:xfrm>
            <a:off x="9648625" y="2444075"/>
            <a:ext cx="638400" cy="6347400"/>
          </a:xfrm>
          <a:prstGeom prst="rect">
            <a:avLst/>
          </a:prstGeom>
          <a:solidFill>
            <a:srgbClr val="A2C2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357814283c6_0_0"/>
          <p:cNvSpPr/>
          <p:nvPr/>
        </p:nvSpPr>
        <p:spPr>
          <a:xfrm>
            <a:off x="5742725" y="8883000"/>
            <a:ext cx="3231000" cy="800400"/>
          </a:xfrm>
          <a:prstGeom prst="roundRect">
            <a:avLst>
              <a:gd fmla="val 16667" name="adj"/>
            </a:avLst>
          </a:prstGeom>
          <a:solidFill>
            <a:srgbClr val="F9D79A"/>
          </a:solidFill>
          <a:ln cap="flat" cmpd="sng" w="19050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32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INSCREVA-SE!</a:t>
            </a:r>
            <a:endParaRPr b="1" i="0" sz="3200" u="none" cap="none" strike="noStrike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07" name="Google Shape;107;g357814283c6_0_0"/>
          <p:cNvPicPr preferRelativeResize="0"/>
          <p:nvPr/>
        </p:nvPicPr>
        <p:blipFill rotWithShape="1">
          <a:blip r:embed="rId4">
            <a:alphaModFix/>
          </a:blip>
          <a:srcRect b="0" l="0" r="0" t="73698"/>
          <a:stretch/>
        </p:blipFill>
        <p:spPr>
          <a:xfrm rot="5400000">
            <a:off x="6829187" y="5203263"/>
            <a:ext cx="6159076" cy="843701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357814283c6_0_0"/>
          <p:cNvSpPr/>
          <p:nvPr/>
        </p:nvSpPr>
        <p:spPr>
          <a:xfrm>
            <a:off x="490850" y="2557175"/>
            <a:ext cx="9000600" cy="3064500"/>
          </a:xfrm>
          <a:prstGeom prst="roundRect">
            <a:avLst>
              <a:gd fmla="val 11210" name="adj"/>
            </a:avLst>
          </a:prstGeom>
          <a:solidFill>
            <a:srgbClr val="A2C2E6"/>
          </a:solidFill>
          <a:ln cap="flat" cmpd="sng" w="19050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357814283c6_0_0"/>
          <p:cNvSpPr/>
          <p:nvPr/>
        </p:nvSpPr>
        <p:spPr>
          <a:xfrm>
            <a:off x="490900" y="1301125"/>
            <a:ext cx="6279900" cy="885300"/>
          </a:xfrm>
          <a:prstGeom prst="roundRect">
            <a:avLst>
              <a:gd fmla="val 16667" name="adj"/>
            </a:avLst>
          </a:prstGeom>
          <a:solidFill>
            <a:srgbClr val="A2C2E6"/>
          </a:solidFill>
          <a:ln cap="flat" cmpd="sng" w="19050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pt-BR" sz="3200" u="none" cap="none" strike="noStrike">
                <a:latin typeface="Roboto Condensed"/>
                <a:ea typeface="Roboto Condensed"/>
                <a:cs typeface="Roboto Condensed"/>
                <a:sym typeface="Roboto Condensed"/>
              </a:rPr>
              <a:t>Título do Evento</a:t>
            </a:r>
            <a:endParaRPr b="1" i="0" sz="3200" u="none" cap="none" strike="noStrike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10" name="Google Shape;110;g357814283c6_0_0"/>
          <p:cNvSpPr txBox="1"/>
          <p:nvPr/>
        </p:nvSpPr>
        <p:spPr>
          <a:xfrm>
            <a:off x="389300" y="2859513"/>
            <a:ext cx="900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pt-BR" sz="4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CONHEÇA A PROGRAMAÇÃO</a:t>
            </a:r>
            <a:endParaRPr b="1" i="0" sz="4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11" name="Google Shape;111;g357814283c6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9150" y="9412694"/>
            <a:ext cx="1527675" cy="6337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2" name="Google Shape;112;g357814283c6_0_0"/>
          <p:cNvGraphicFramePr/>
          <p:nvPr/>
        </p:nvGraphicFramePr>
        <p:xfrm>
          <a:off x="490850" y="39086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{20537426-6C6C-4EAC-9A4A-9CAF994DB1CC}</a:tableStyleId>
              </a:tblPr>
              <a:tblGrid>
                <a:gridCol w="4500300"/>
                <a:gridCol w="4500300"/>
              </a:tblGrid>
              <a:tr h="707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b="1" lang="pt-BR" sz="2700" u="none" cap="none" strike="noStrike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Data | Evento</a:t>
                      </a:r>
                      <a:endParaRPr b="1" sz="2700" u="none" cap="none" strike="noStrike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E2F9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b="1" lang="pt-BR" sz="2700" u="none" cap="none" strike="noStrike">
                          <a:solidFill>
                            <a:schemeClr val="lt1"/>
                          </a:solidFill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Horário | Conteúdo</a:t>
                      </a:r>
                      <a:endParaRPr b="1" sz="2700" u="none" cap="none" strike="noStrike">
                        <a:solidFill>
                          <a:schemeClr val="lt1"/>
                        </a:solidFill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4E2F92"/>
                    </a:solidFill>
                  </a:tcPr>
                </a:tc>
              </a:tr>
              <a:tr h="4002000">
                <a:tc>
                  <a:txBody>
                    <a:bodyPr/>
                    <a:lstStyle/>
                    <a:p>
                      <a:pPr indent="0" lvl="0" marL="360000" marR="18648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t/>
                      </a:r>
                      <a:endParaRPr b="1" sz="2700" u="none" cap="none" strike="noStrike"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  <a:p>
                      <a:pPr indent="0" lvl="0" marL="360000" marR="18648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700"/>
                        <a:buFont typeface="Arial"/>
                        <a:buNone/>
                      </a:pPr>
                      <a:r>
                        <a:rPr b="1" lang="pt-BR" sz="2700" u="none" cap="none" strike="noStrike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xx/xx</a:t>
                      </a:r>
                      <a:r>
                        <a:rPr lang="pt-BR" sz="2700" u="none" cap="none" strike="noStrike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 | Título do evento</a:t>
                      </a:r>
                      <a:endParaRPr sz="2700" u="none" cap="none" strike="noStrike"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2C2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79999" marR="167913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pt-BR" sz="2000" u="none" cap="none" strike="noStrike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xh</a:t>
                      </a:r>
                      <a:r>
                        <a:rPr lang="pt-BR" sz="2000" u="none" cap="none" strike="noStrike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 | xxxx</a:t>
                      </a:r>
                      <a:endParaRPr sz="2000" u="none" cap="none" strike="noStrike"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  <a:p>
                      <a:pPr indent="0" lvl="0" marL="179999" marR="167913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pt-BR" sz="2000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x</a:t>
                      </a:r>
                      <a:r>
                        <a:rPr b="1" lang="pt-BR" sz="2000" u="none" cap="none" strike="noStrike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h | </a:t>
                      </a:r>
                      <a:r>
                        <a:rPr lang="pt-BR" sz="2000" u="none" cap="none" strike="noStrike">
                          <a:latin typeface="Roboto Condensed"/>
                          <a:ea typeface="Roboto Condensed"/>
                          <a:cs typeface="Roboto Condensed"/>
                          <a:sym typeface="Roboto Condensed"/>
                        </a:rPr>
                        <a:t>Palestra xxxx </a:t>
                      </a:r>
                      <a:endParaRPr sz="2000" u="none" cap="none" strike="noStrike">
                        <a:latin typeface="Roboto Condensed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4E2F9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2C2E6"/>
                    </a:solidFill>
                  </a:tcPr>
                </a:tc>
              </a:tr>
            </a:tbl>
          </a:graphicData>
        </a:graphic>
      </p:graphicFrame>
      <p:pic>
        <p:nvPicPr>
          <p:cNvPr id="113" name="Google Shape;113;g357814283c6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96900" y="6585200"/>
            <a:ext cx="1413600" cy="1413600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4" name="Google Shape;114;g357814283c6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903600" y="6585200"/>
            <a:ext cx="1413600" cy="1413600"/>
          </a:xfrm>
          <a:prstGeom prst="ellipse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"/>
          <p:cNvSpPr/>
          <p:nvPr/>
        </p:nvSpPr>
        <p:spPr>
          <a:xfrm>
            <a:off x="4834525" y="5241550"/>
            <a:ext cx="4014600" cy="2216100"/>
          </a:xfrm>
          <a:prstGeom prst="roundRect">
            <a:avLst>
              <a:gd fmla="val 19468" name="adj"/>
            </a:avLst>
          </a:prstGeom>
          <a:solidFill>
            <a:srgbClr val="9691C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"/>
          <p:cNvSpPr/>
          <p:nvPr/>
        </p:nvSpPr>
        <p:spPr>
          <a:xfrm>
            <a:off x="3223100" y="3471097"/>
            <a:ext cx="6259200" cy="2216100"/>
          </a:xfrm>
          <a:prstGeom prst="roundRect">
            <a:avLst>
              <a:gd fmla="val 13732" name="adj"/>
            </a:avLst>
          </a:prstGeom>
          <a:solidFill>
            <a:srgbClr val="FADC9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3797897" y="3816233"/>
            <a:ext cx="56844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4C348B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Participe do </a:t>
            </a:r>
            <a:endParaRPr b="0" i="0" sz="4000" u="none" cap="none" strike="noStrike">
              <a:solidFill>
                <a:srgbClr val="4C348B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pt-BR" sz="4000" u="none" cap="none" strike="noStrike">
                <a:solidFill>
                  <a:srgbClr val="4C348B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“Nome do evento”</a:t>
            </a:r>
            <a:endParaRPr b="0" i="0" sz="4000" u="none" cap="none" strike="noStrike">
              <a:solidFill>
                <a:srgbClr val="4C348B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22" name="Google Shape;122;p1"/>
          <p:cNvSpPr txBox="1"/>
          <p:nvPr/>
        </p:nvSpPr>
        <p:spPr>
          <a:xfrm>
            <a:off x="4834516" y="9065594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23" name="Google Shape;12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6799" y="2998575"/>
            <a:ext cx="2958900" cy="2958900"/>
          </a:xfrm>
          <a:prstGeom prst="ellipse">
            <a:avLst/>
          </a:prstGeom>
          <a:noFill/>
          <a:ln cap="flat" cmpd="sng" w="127000">
            <a:solidFill>
              <a:srgbClr val="FADC9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4" name="Google Shape;124;p1"/>
          <p:cNvSpPr txBox="1"/>
          <p:nvPr/>
        </p:nvSpPr>
        <p:spPr>
          <a:xfrm>
            <a:off x="495061" y="6253175"/>
            <a:ext cx="38424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1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3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25" name="Google Shape;125;p1"/>
          <p:cNvPicPr preferRelativeResize="0"/>
          <p:nvPr/>
        </p:nvPicPr>
        <p:blipFill rotWithShape="1">
          <a:blip r:embed="rId5">
            <a:alphaModFix/>
          </a:blip>
          <a:srcRect b="22962" l="0" r="0" t="18860"/>
          <a:stretch/>
        </p:blipFill>
        <p:spPr>
          <a:xfrm>
            <a:off x="4337450" y="2017425"/>
            <a:ext cx="2311450" cy="161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"/>
          <p:cNvSpPr txBox="1"/>
          <p:nvPr/>
        </p:nvSpPr>
        <p:spPr>
          <a:xfrm>
            <a:off x="5986802" y="5999213"/>
            <a:ext cx="2958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pt-BR" sz="37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28 DE MAIO</a:t>
            </a:r>
            <a:endParaRPr b="1" i="0" sz="37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pt-BR" sz="37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14H ÀS 18H</a:t>
            </a:r>
            <a:endParaRPr b="1" i="0" sz="37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27" name="Google Shape;12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06114" y="6064025"/>
            <a:ext cx="662861" cy="723548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"/>
          <p:cNvSpPr txBox="1"/>
          <p:nvPr/>
        </p:nvSpPr>
        <p:spPr>
          <a:xfrm>
            <a:off x="7760675" y="763350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"/>
          <p:cNvSpPr/>
          <p:nvPr/>
        </p:nvSpPr>
        <p:spPr>
          <a:xfrm>
            <a:off x="4834525" y="5241550"/>
            <a:ext cx="4014600" cy="2216100"/>
          </a:xfrm>
          <a:prstGeom prst="roundRect">
            <a:avLst>
              <a:gd fmla="val 19468" name="adj"/>
            </a:avLst>
          </a:prstGeom>
          <a:solidFill>
            <a:srgbClr val="88C6C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"/>
          <p:cNvSpPr/>
          <p:nvPr/>
        </p:nvSpPr>
        <p:spPr>
          <a:xfrm>
            <a:off x="3223100" y="3471097"/>
            <a:ext cx="6259200" cy="2216100"/>
          </a:xfrm>
          <a:prstGeom prst="roundRect">
            <a:avLst>
              <a:gd fmla="val 13732" name="adj"/>
            </a:avLst>
          </a:prstGeom>
          <a:solidFill>
            <a:srgbClr val="9DB9E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"/>
          <p:cNvSpPr txBox="1"/>
          <p:nvPr/>
        </p:nvSpPr>
        <p:spPr>
          <a:xfrm>
            <a:off x="3797897" y="3816233"/>
            <a:ext cx="56844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Participe do </a:t>
            </a:r>
            <a:endParaRPr b="0" i="0" sz="4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pt-BR" sz="4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“Nome do evento”</a:t>
            </a:r>
            <a:endParaRPr b="0" i="0" sz="4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36" name="Google Shape;136;p2"/>
          <p:cNvSpPr txBox="1"/>
          <p:nvPr/>
        </p:nvSpPr>
        <p:spPr>
          <a:xfrm>
            <a:off x="4834516" y="9065594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37" name="Google Shape;13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6799" y="2998575"/>
            <a:ext cx="2958900" cy="2958900"/>
          </a:xfrm>
          <a:prstGeom prst="ellipse">
            <a:avLst/>
          </a:prstGeom>
          <a:noFill/>
          <a:ln cap="flat" cmpd="sng" w="127000">
            <a:solidFill>
              <a:srgbClr val="9DB9E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8" name="Google Shape;138;p2"/>
          <p:cNvSpPr txBox="1"/>
          <p:nvPr/>
        </p:nvSpPr>
        <p:spPr>
          <a:xfrm>
            <a:off x="495061" y="6253175"/>
            <a:ext cx="38424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1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3200" u="none" cap="none" strike="noStrike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39" name="Google Shape;139;p2"/>
          <p:cNvPicPr preferRelativeResize="0"/>
          <p:nvPr/>
        </p:nvPicPr>
        <p:blipFill rotWithShape="1">
          <a:blip r:embed="rId5">
            <a:alphaModFix/>
          </a:blip>
          <a:srcRect b="22962" l="0" r="0" t="18860"/>
          <a:stretch/>
        </p:blipFill>
        <p:spPr>
          <a:xfrm>
            <a:off x="4337450" y="2017425"/>
            <a:ext cx="2311450" cy="161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"/>
          <p:cNvSpPr txBox="1"/>
          <p:nvPr/>
        </p:nvSpPr>
        <p:spPr>
          <a:xfrm>
            <a:off x="5986802" y="5999213"/>
            <a:ext cx="2958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pt-BR" sz="37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28 DE MAIO</a:t>
            </a:r>
            <a:endParaRPr b="1" i="0" sz="37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pt-BR" sz="37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14H ÀS 18H</a:t>
            </a:r>
            <a:endParaRPr b="1" i="0" sz="37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41" name="Google Shape;141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06114" y="6064025"/>
            <a:ext cx="662861" cy="723548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"/>
          <p:cNvSpPr txBox="1"/>
          <p:nvPr/>
        </p:nvSpPr>
        <p:spPr>
          <a:xfrm>
            <a:off x="7760675" y="763350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"/>
          <p:cNvSpPr/>
          <p:nvPr/>
        </p:nvSpPr>
        <p:spPr>
          <a:xfrm>
            <a:off x="4834525" y="5241550"/>
            <a:ext cx="4014600" cy="2216100"/>
          </a:xfrm>
          <a:prstGeom prst="roundRect">
            <a:avLst>
              <a:gd fmla="val 19468" name="adj"/>
            </a:avLst>
          </a:prstGeom>
          <a:solidFill>
            <a:srgbClr val="FADC9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"/>
          <p:cNvSpPr/>
          <p:nvPr/>
        </p:nvSpPr>
        <p:spPr>
          <a:xfrm>
            <a:off x="3223100" y="3471097"/>
            <a:ext cx="6259200" cy="2216100"/>
          </a:xfrm>
          <a:prstGeom prst="roundRect">
            <a:avLst>
              <a:gd fmla="val 13732" name="adj"/>
            </a:avLst>
          </a:prstGeom>
          <a:solidFill>
            <a:srgbClr val="9691C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3"/>
          <p:cNvSpPr txBox="1"/>
          <p:nvPr/>
        </p:nvSpPr>
        <p:spPr>
          <a:xfrm>
            <a:off x="3797897" y="3816233"/>
            <a:ext cx="56844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Participe do </a:t>
            </a:r>
            <a:endParaRPr b="0" i="0" sz="4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pt-BR" sz="4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“Nome do evento”</a:t>
            </a:r>
            <a:endParaRPr b="0" i="0" sz="4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50" name="Google Shape;150;p3"/>
          <p:cNvSpPr txBox="1"/>
          <p:nvPr/>
        </p:nvSpPr>
        <p:spPr>
          <a:xfrm>
            <a:off x="4834516" y="9065594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51" name="Google Shape;15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6799" y="2998575"/>
            <a:ext cx="2958900" cy="2958900"/>
          </a:xfrm>
          <a:prstGeom prst="ellipse">
            <a:avLst/>
          </a:prstGeom>
          <a:noFill/>
          <a:ln cap="flat" cmpd="sng" w="127000">
            <a:solidFill>
              <a:srgbClr val="9691C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2" name="Google Shape;152;p3"/>
          <p:cNvSpPr txBox="1"/>
          <p:nvPr/>
        </p:nvSpPr>
        <p:spPr>
          <a:xfrm>
            <a:off x="495061" y="6253175"/>
            <a:ext cx="38424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1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32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53" name="Google Shape;153;p3"/>
          <p:cNvPicPr preferRelativeResize="0"/>
          <p:nvPr/>
        </p:nvPicPr>
        <p:blipFill rotWithShape="1">
          <a:blip r:embed="rId5">
            <a:alphaModFix/>
          </a:blip>
          <a:srcRect b="22962" l="0" r="0" t="18860"/>
          <a:stretch/>
        </p:blipFill>
        <p:spPr>
          <a:xfrm>
            <a:off x="4337450" y="2017425"/>
            <a:ext cx="2311450" cy="1616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"/>
          <p:cNvSpPr txBox="1"/>
          <p:nvPr/>
        </p:nvSpPr>
        <p:spPr>
          <a:xfrm>
            <a:off x="5986802" y="5999213"/>
            <a:ext cx="2958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i="0" lang="pt-BR" sz="37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28 DE MAIO</a:t>
            </a:r>
            <a:endParaRPr b="1" i="0" sz="37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0" i="0" lang="pt-BR" sz="37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14H ÀS 18H</a:t>
            </a:r>
            <a:endParaRPr b="1" i="0" sz="37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55" name="Google Shape;155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06114" y="6064025"/>
            <a:ext cx="662861" cy="723548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"/>
          <p:cNvSpPr txBox="1"/>
          <p:nvPr/>
        </p:nvSpPr>
        <p:spPr>
          <a:xfrm>
            <a:off x="7760675" y="763350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"/>
          <p:cNvSpPr/>
          <p:nvPr/>
        </p:nvSpPr>
        <p:spPr>
          <a:xfrm>
            <a:off x="2278650" y="2540225"/>
            <a:ext cx="5713200" cy="4869300"/>
          </a:xfrm>
          <a:prstGeom prst="roundRect">
            <a:avLst>
              <a:gd fmla="val 9506" name="adj"/>
            </a:avLst>
          </a:prstGeom>
          <a:solidFill>
            <a:srgbClr val="FADC9F"/>
          </a:solidFill>
          <a:ln cap="flat" cmpd="sng" w="28575">
            <a:solidFill>
              <a:srgbClr val="4E2F9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7"/>
          <p:cNvSpPr txBox="1"/>
          <p:nvPr/>
        </p:nvSpPr>
        <p:spPr>
          <a:xfrm>
            <a:off x="5143491" y="9156069"/>
            <a:ext cx="4014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pt-BR" sz="3000" u="none" cap="none" strike="noStrik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Acesse o link na bio!</a:t>
            </a:r>
            <a:endParaRPr b="1" i="0" sz="3000" u="none" cap="none" strike="noStrike">
              <a:solidFill>
                <a:srgbClr val="00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63" name="Google Shape;16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1900" y="5591975"/>
            <a:ext cx="1242900" cy="1242900"/>
          </a:xfrm>
          <a:prstGeom prst="ellipse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4" name="Google Shape;164;p7"/>
          <p:cNvSpPr txBox="1"/>
          <p:nvPr/>
        </p:nvSpPr>
        <p:spPr>
          <a:xfrm>
            <a:off x="4505561" y="5770175"/>
            <a:ext cx="38424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4C348B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Nome Sobrenome</a:t>
            </a:r>
            <a:endParaRPr b="0" i="0" sz="2200" u="none" cap="none" strike="noStrike">
              <a:solidFill>
                <a:srgbClr val="4C348B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4C348B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Profissão</a:t>
            </a:r>
            <a:endParaRPr b="0" i="0" sz="2200" u="none" cap="none" strike="noStrike">
              <a:solidFill>
                <a:srgbClr val="4C348B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65" name="Google Shape;165;p7"/>
          <p:cNvSpPr txBox="1"/>
          <p:nvPr/>
        </p:nvSpPr>
        <p:spPr>
          <a:xfrm>
            <a:off x="7991850" y="713825"/>
            <a:ext cx="18540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Arial"/>
              <a:buNone/>
            </a:pPr>
            <a:r>
              <a:rPr b="0" i="0" lang="pt-BR" sz="3300" u="none" cap="none" strike="noStrike">
                <a:solidFill>
                  <a:srgbClr val="CC0000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logo</a:t>
            </a:r>
            <a:endParaRPr b="0" i="0" sz="3600" u="none" cap="none" strike="noStrike">
              <a:solidFill>
                <a:srgbClr val="CC0000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66" name="Google Shape;166;p7"/>
          <p:cNvSpPr txBox="1"/>
          <p:nvPr/>
        </p:nvSpPr>
        <p:spPr>
          <a:xfrm>
            <a:off x="3150020" y="3250875"/>
            <a:ext cx="12429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0"/>
              <a:buFont typeface="Arial"/>
              <a:buNone/>
            </a:pPr>
            <a:r>
              <a:rPr b="1" i="0" lang="pt-BR" sz="13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5</a:t>
            </a:r>
            <a:endParaRPr b="0" i="0" sz="13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167" name="Google Shape;167;p7"/>
          <p:cNvSpPr txBox="1"/>
          <p:nvPr/>
        </p:nvSpPr>
        <p:spPr>
          <a:xfrm>
            <a:off x="4169482" y="3527350"/>
            <a:ext cx="31287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DICAS PARA</a:t>
            </a:r>
            <a:endParaRPr b="0" i="0" sz="4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pt-BR" sz="4000" u="none" cap="none" strike="noStrike">
                <a:solidFill>
                  <a:srgbClr val="4E2F92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XXXXXXXXX</a:t>
            </a:r>
            <a:endParaRPr b="0" i="0" sz="4000" u="none" cap="none" strike="noStrike">
              <a:solidFill>
                <a:srgbClr val="4E2F92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FFBE12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