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Lst>
  <p:sldSz cy="10692000" cx="7560000"/>
  <p:notesSz cx="6858000" cy="9144000"/>
  <p:embeddedFontLst>
    <p:embeddedFont>
      <p:font typeface="Roboto Condensed"/>
      <p:regular r:id="rId11"/>
      <p:bold r:id="rId12"/>
      <p:italic r:id="rId13"/>
      <p:boldItalic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368">
          <p15:clr>
            <a:srgbClr val="A4A3A4"/>
          </p15:clr>
        </p15:guide>
        <p15:guide id="2" pos="2381">
          <p15:clr>
            <a:srgbClr val="A4A3A4"/>
          </p15:clr>
        </p15:guide>
      </p15:sldGuideLst>
    </p:ext>
    <p:ext uri="GoogleSlidesCustomDataVersion2">
      <go:slidesCustomData xmlns:go="http://customooxmlschemas.google.com/" r:id="rId15" roundtripDataSignature="AMtx7mhk/bNcMtoXPo5WqH11VQTkwF5Jj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368" orient="horz"/>
        <p:guide pos="2381"/>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RobotoCondensed-regular.fntdata"/><Relationship Id="rId10" Type="http://schemas.openxmlformats.org/officeDocument/2006/relationships/slide" Target="slides/slide5.xml"/><Relationship Id="rId13" Type="http://schemas.openxmlformats.org/officeDocument/2006/relationships/font" Target="fonts/RobotoCondensed-italic.fntdata"/><Relationship Id="rId12" Type="http://schemas.openxmlformats.org/officeDocument/2006/relationships/font" Target="fonts/RobotoCondensed-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customschemas.google.com/relationships/presentationmetadata" Target="metadata"/><Relationship Id="rId14" Type="http://schemas.openxmlformats.org/officeDocument/2006/relationships/font" Target="fonts/RobotoCondensed-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2: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 name="Google Shape;57;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p4: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 name="Google Shape;62;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p6: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 name="Google Shape;6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p8: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 name="Google Shape;72;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11"/>
          <p:cNvSpPr txBox="1"/>
          <p:nvPr>
            <p:ph type="ctrTitle"/>
          </p:nvPr>
        </p:nvSpPr>
        <p:spPr>
          <a:xfrm>
            <a:off x="257712" y="1547778"/>
            <a:ext cx="7044600" cy="42669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11"/>
          <p:cNvSpPr txBox="1"/>
          <p:nvPr>
            <p:ph idx="1" type="subTitle"/>
          </p:nvPr>
        </p:nvSpPr>
        <p:spPr>
          <a:xfrm>
            <a:off x="257705" y="5891409"/>
            <a:ext cx="7044600" cy="1647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11"/>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20"/>
          <p:cNvSpPr txBox="1"/>
          <p:nvPr>
            <p:ph hasCustomPrompt="1" type="title"/>
          </p:nvPr>
        </p:nvSpPr>
        <p:spPr>
          <a:xfrm>
            <a:off x="257705" y="2299346"/>
            <a:ext cx="7044600" cy="4081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20"/>
          <p:cNvSpPr txBox="1"/>
          <p:nvPr>
            <p:ph idx="1" type="body"/>
          </p:nvPr>
        </p:nvSpPr>
        <p:spPr>
          <a:xfrm>
            <a:off x="257705" y="6552657"/>
            <a:ext cx="7044600" cy="27039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47" name="Google Shape;47;p20"/>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21"/>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12"/>
          <p:cNvSpPr txBox="1"/>
          <p:nvPr>
            <p:ph type="title"/>
          </p:nvPr>
        </p:nvSpPr>
        <p:spPr>
          <a:xfrm>
            <a:off x="257705" y="4471058"/>
            <a:ext cx="7044600" cy="17499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5" name="Google Shape;15;p12"/>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13"/>
          <p:cNvSpPr txBox="1"/>
          <p:nvPr>
            <p:ph type="title"/>
          </p:nvPr>
        </p:nvSpPr>
        <p:spPr>
          <a:xfrm>
            <a:off x="257705" y="925091"/>
            <a:ext cx="7044600" cy="11904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8" name="Google Shape;18;p13"/>
          <p:cNvSpPr txBox="1"/>
          <p:nvPr>
            <p:ph idx="1" type="body"/>
          </p:nvPr>
        </p:nvSpPr>
        <p:spPr>
          <a:xfrm>
            <a:off x="257705" y="2395696"/>
            <a:ext cx="7044600" cy="71019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9" name="Google Shape;19;p13"/>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14"/>
          <p:cNvSpPr txBox="1"/>
          <p:nvPr>
            <p:ph type="title"/>
          </p:nvPr>
        </p:nvSpPr>
        <p:spPr>
          <a:xfrm>
            <a:off x="257705" y="925091"/>
            <a:ext cx="7044600" cy="11904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14"/>
          <p:cNvSpPr txBox="1"/>
          <p:nvPr>
            <p:ph idx="1" type="body"/>
          </p:nvPr>
        </p:nvSpPr>
        <p:spPr>
          <a:xfrm>
            <a:off x="257705" y="2395696"/>
            <a:ext cx="3306900" cy="71019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3" name="Google Shape;23;p14"/>
          <p:cNvSpPr txBox="1"/>
          <p:nvPr>
            <p:ph idx="2" type="body"/>
          </p:nvPr>
        </p:nvSpPr>
        <p:spPr>
          <a:xfrm>
            <a:off x="3995291" y="2395696"/>
            <a:ext cx="3306900" cy="71019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4" name="Google Shape;24;p14"/>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15"/>
          <p:cNvSpPr txBox="1"/>
          <p:nvPr>
            <p:ph type="title"/>
          </p:nvPr>
        </p:nvSpPr>
        <p:spPr>
          <a:xfrm>
            <a:off x="257705" y="925091"/>
            <a:ext cx="7044600" cy="11904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15"/>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16"/>
          <p:cNvSpPr txBox="1"/>
          <p:nvPr>
            <p:ph type="title"/>
          </p:nvPr>
        </p:nvSpPr>
        <p:spPr>
          <a:xfrm>
            <a:off x="257705" y="1154948"/>
            <a:ext cx="2321700" cy="15708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16"/>
          <p:cNvSpPr txBox="1"/>
          <p:nvPr>
            <p:ph idx="1" type="body"/>
          </p:nvPr>
        </p:nvSpPr>
        <p:spPr>
          <a:xfrm>
            <a:off x="257705" y="2888617"/>
            <a:ext cx="2321700" cy="66090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1" name="Google Shape;31;p16"/>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17"/>
          <p:cNvSpPr txBox="1"/>
          <p:nvPr>
            <p:ph type="title"/>
          </p:nvPr>
        </p:nvSpPr>
        <p:spPr>
          <a:xfrm>
            <a:off x="405325" y="935745"/>
            <a:ext cx="5264700" cy="8503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17"/>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18"/>
          <p:cNvSpPr/>
          <p:nvPr/>
        </p:nvSpPr>
        <p:spPr>
          <a:xfrm>
            <a:off x="3780000" y="-260"/>
            <a:ext cx="3780000" cy="106920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18"/>
          <p:cNvSpPr txBox="1"/>
          <p:nvPr>
            <p:ph type="title"/>
          </p:nvPr>
        </p:nvSpPr>
        <p:spPr>
          <a:xfrm>
            <a:off x="219508" y="2563450"/>
            <a:ext cx="3344400" cy="3081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18"/>
          <p:cNvSpPr txBox="1"/>
          <p:nvPr>
            <p:ph idx="1" type="subTitle"/>
          </p:nvPr>
        </p:nvSpPr>
        <p:spPr>
          <a:xfrm>
            <a:off x="219508" y="5826865"/>
            <a:ext cx="3344400" cy="25674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18"/>
          <p:cNvSpPr txBox="1"/>
          <p:nvPr>
            <p:ph idx="2" type="body"/>
          </p:nvPr>
        </p:nvSpPr>
        <p:spPr>
          <a:xfrm>
            <a:off x="4083839" y="1505164"/>
            <a:ext cx="3172200" cy="76812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40" name="Google Shape;40;p18"/>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9"/>
          <p:cNvSpPr txBox="1"/>
          <p:nvPr>
            <p:ph idx="1" type="body"/>
          </p:nvPr>
        </p:nvSpPr>
        <p:spPr>
          <a:xfrm>
            <a:off x="257705" y="8794266"/>
            <a:ext cx="4959600" cy="12579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43" name="Google Shape;43;p19"/>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0"/>
          <p:cNvSpPr txBox="1"/>
          <p:nvPr>
            <p:ph type="title"/>
          </p:nvPr>
        </p:nvSpPr>
        <p:spPr>
          <a:xfrm>
            <a:off x="257705" y="925091"/>
            <a:ext cx="7044600" cy="11904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10"/>
          <p:cNvSpPr txBox="1"/>
          <p:nvPr>
            <p:ph idx="1" type="body"/>
          </p:nvPr>
        </p:nvSpPr>
        <p:spPr>
          <a:xfrm>
            <a:off x="257705" y="2395696"/>
            <a:ext cx="7044600" cy="71019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10"/>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3" name="Shape 53"/>
        <p:cNvGrpSpPr/>
        <p:nvPr/>
      </p:nvGrpSpPr>
      <p:grpSpPr>
        <a:xfrm>
          <a:off x="0" y="0"/>
          <a:ext cx="0" cy="0"/>
          <a:chOff x="0" y="0"/>
          <a:chExt cx="0" cy="0"/>
        </a:xfrm>
      </p:grpSpPr>
      <p:sp>
        <p:nvSpPr>
          <p:cNvPr id="54" name="Google Shape;54;p1"/>
          <p:cNvSpPr txBox="1"/>
          <p:nvPr/>
        </p:nvSpPr>
        <p:spPr>
          <a:xfrm>
            <a:off x="1093500" y="1913725"/>
            <a:ext cx="5373000" cy="5972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000000"/>
                </a:solidFill>
                <a:latin typeface="Roboto Condensed"/>
                <a:ea typeface="Roboto Condensed"/>
                <a:cs typeface="Roboto Condensed"/>
                <a:sym typeface="Roboto Condensed"/>
              </a:rPr>
              <a:t>TÍTULO TÍTULO TÍTULO</a:t>
            </a:r>
            <a:endParaRPr b="1" i="0" sz="2600" u="none" cap="none" strike="noStrike">
              <a:solidFill>
                <a:srgbClr val="000000"/>
              </a:solidFill>
              <a:latin typeface="Roboto Condensed"/>
              <a:ea typeface="Roboto Condensed"/>
              <a:cs typeface="Roboto Condensed"/>
              <a:sym typeface="Roboto Condensed"/>
            </a:endParaRPr>
          </a:p>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000000"/>
                </a:solidFill>
                <a:latin typeface="Roboto Condensed"/>
                <a:ea typeface="Roboto Condensed"/>
                <a:cs typeface="Roboto Condensed"/>
                <a:sym typeface="Roboto Condensed"/>
              </a:rPr>
              <a:t>[Layout inspirado no Infantil]</a:t>
            </a:r>
            <a:endParaRPr b="1" i="0" sz="2600" u="none" cap="none" strike="noStrike">
              <a:solidFill>
                <a:srgbClr val="000000"/>
              </a:solidFill>
              <a:latin typeface="Roboto Condensed"/>
              <a:ea typeface="Roboto Condensed"/>
              <a:cs typeface="Roboto Condensed"/>
              <a:sym typeface="Roboto Condensed"/>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Roboto Condensed"/>
                <a:ea typeface="Roboto Condensed"/>
                <a:cs typeface="Roboto Condensed"/>
                <a:sym typeface="Roboto Condensed"/>
              </a:rPr>
              <a:t>Texto</a:t>
            </a:r>
            <a:r>
              <a:rPr b="0" i="0" lang="pt-BR" sz="1200" u="none" cap="none" strike="noStrike">
                <a:solidFill>
                  <a:schemeClr val="dk1"/>
                </a:solidFill>
                <a:latin typeface="Roboto Condensed"/>
                <a:ea typeface="Roboto Condensed"/>
                <a:cs typeface="Roboto Condensed"/>
                <a:sym typeface="Roboto Condensed"/>
              </a:rPr>
              <a:t>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a:t>
            </a:r>
            <a:endParaRPr b="0" i="0" sz="1200" u="none" cap="none" strike="noStrike">
              <a:solidFill>
                <a:schemeClr val="dk1"/>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rgbClr val="000000"/>
              </a:buClr>
              <a:buSzPts val="1200"/>
              <a:buFont typeface="Arial"/>
              <a:buNone/>
            </a:pPr>
            <a:r>
              <a:rPr b="0" i="0" lang="pt-BR" sz="1200" u="none" cap="none" strike="noStrike">
                <a:solidFill>
                  <a:schemeClr val="dk1"/>
                </a:solidFill>
                <a:latin typeface="Roboto Condensed"/>
                <a:ea typeface="Roboto Condensed"/>
                <a:cs typeface="Roboto Condensed"/>
                <a:sym typeface="Roboto Condensed"/>
              </a:rPr>
              <a:t>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a:t>
            </a:r>
            <a:endParaRPr b="0" i="0" sz="1200" u="none" cap="none" strike="noStrike">
              <a:solidFill>
                <a:schemeClr val="dk1"/>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chemeClr val="dk1"/>
              </a:buClr>
              <a:buSzPts val="1100"/>
              <a:buFont typeface="Arial"/>
              <a:buNone/>
            </a:pPr>
            <a:r>
              <a:rPr b="0" i="0" lang="pt-BR" sz="1200" u="none" cap="none" strike="noStrike">
                <a:solidFill>
                  <a:schemeClr val="dk1"/>
                </a:solidFill>
                <a:latin typeface="Roboto Condensed"/>
                <a:ea typeface="Roboto Condensed"/>
                <a:cs typeface="Roboto Condensed"/>
                <a:sym typeface="Roboto Condensed"/>
              </a:rPr>
              <a:t>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a:t>
            </a:r>
            <a:endParaRPr b="0" i="0" sz="1200" u="none" cap="none" strike="noStrike">
              <a:solidFill>
                <a:schemeClr val="dk1"/>
              </a:solidFill>
              <a:latin typeface="Roboto Condensed"/>
              <a:ea typeface="Roboto Condensed"/>
              <a:cs typeface="Roboto Condensed"/>
              <a:sym typeface="Roboto Condense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8" name="Shape 58"/>
        <p:cNvGrpSpPr/>
        <p:nvPr/>
      </p:nvGrpSpPr>
      <p:grpSpPr>
        <a:xfrm>
          <a:off x="0" y="0"/>
          <a:ext cx="0" cy="0"/>
          <a:chOff x="0" y="0"/>
          <a:chExt cx="0" cy="0"/>
        </a:xfrm>
      </p:grpSpPr>
      <p:sp>
        <p:nvSpPr>
          <p:cNvPr id="59" name="Google Shape;59;p2"/>
          <p:cNvSpPr txBox="1"/>
          <p:nvPr/>
        </p:nvSpPr>
        <p:spPr>
          <a:xfrm>
            <a:off x="1093500" y="1913725"/>
            <a:ext cx="5373000" cy="5972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000000"/>
                </a:solidFill>
                <a:latin typeface="Roboto Condensed"/>
                <a:ea typeface="Roboto Condensed"/>
                <a:cs typeface="Roboto Condensed"/>
                <a:sym typeface="Roboto Condensed"/>
              </a:rPr>
              <a:t>TÍTULO TÍTULO TÍTULO</a:t>
            </a:r>
            <a:endParaRPr b="1" i="0" sz="2600" u="none" cap="none" strike="noStrike">
              <a:solidFill>
                <a:srgbClr val="000000"/>
              </a:solidFill>
              <a:latin typeface="Roboto Condensed"/>
              <a:ea typeface="Roboto Condensed"/>
              <a:cs typeface="Roboto Condensed"/>
              <a:sym typeface="Roboto Condensed"/>
            </a:endParaRPr>
          </a:p>
          <a:p>
            <a:pPr indent="0" lvl="0" marL="0" marR="0" rtl="0" algn="l">
              <a:lnSpc>
                <a:spcPct val="100000"/>
              </a:lnSpc>
              <a:spcBef>
                <a:spcPts val="0"/>
              </a:spcBef>
              <a:spcAft>
                <a:spcPts val="0"/>
              </a:spcAft>
              <a:buClr>
                <a:schemeClr val="dk1"/>
              </a:buClr>
              <a:buSzPts val="1100"/>
              <a:buFont typeface="Arial"/>
              <a:buNone/>
            </a:pPr>
            <a:r>
              <a:rPr b="1" i="0" lang="pt-BR" sz="2600" u="none" cap="none" strike="noStrike">
                <a:solidFill>
                  <a:schemeClr val="dk1"/>
                </a:solidFill>
                <a:latin typeface="Roboto Condensed"/>
                <a:ea typeface="Roboto Condensed"/>
                <a:cs typeface="Roboto Condensed"/>
                <a:sym typeface="Roboto Condensed"/>
              </a:rPr>
              <a:t>[Layout inspirado no Fund 1 (1, 2 e 3)]</a:t>
            </a:r>
            <a:endParaRPr b="1" i="0" sz="2600" u="none" cap="none" strike="noStrike">
              <a:solidFill>
                <a:schemeClr val="dk1"/>
              </a:solidFill>
              <a:latin typeface="Roboto Condensed"/>
              <a:ea typeface="Roboto Condensed"/>
              <a:cs typeface="Roboto Condensed"/>
              <a:sym typeface="Roboto Condensed"/>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Roboto Condensed"/>
                <a:ea typeface="Roboto Condensed"/>
                <a:cs typeface="Roboto Condensed"/>
                <a:sym typeface="Roboto Condensed"/>
              </a:rPr>
              <a:t>Texto</a:t>
            </a:r>
            <a:r>
              <a:rPr b="0" i="0" lang="pt-BR" sz="1200" u="none" cap="none" strike="noStrike">
                <a:solidFill>
                  <a:schemeClr val="dk1"/>
                </a:solidFill>
                <a:latin typeface="Roboto Condensed"/>
                <a:ea typeface="Roboto Condensed"/>
                <a:cs typeface="Roboto Condensed"/>
                <a:sym typeface="Roboto Condensed"/>
              </a:rPr>
              <a:t>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a:t>
            </a:r>
            <a:endParaRPr b="0" i="0" sz="1200" u="none" cap="none" strike="noStrike">
              <a:solidFill>
                <a:schemeClr val="dk1"/>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rgbClr val="000000"/>
              </a:buClr>
              <a:buSzPts val="1200"/>
              <a:buFont typeface="Arial"/>
              <a:buNone/>
            </a:pPr>
            <a:r>
              <a:rPr b="0" i="0" lang="pt-BR" sz="1200" u="none" cap="none" strike="noStrike">
                <a:solidFill>
                  <a:schemeClr val="dk1"/>
                </a:solidFill>
                <a:latin typeface="Roboto Condensed"/>
                <a:ea typeface="Roboto Condensed"/>
                <a:cs typeface="Roboto Condensed"/>
                <a:sym typeface="Roboto Condensed"/>
              </a:rPr>
              <a:t>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a:t>
            </a:r>
            <a:endParaRPr b="0" i="0" sz="1200" u="none" cap="none" strike="noStrike">
              <a:solidFill>
                <a:schemeClr val="dk1"/>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chemeClr val="dk1"/>
              </a:buClr>
              <a:buSzPts val="1100"/>
              <a:buFont typeface="Arial"/>
              <a:buNone/>
            </a:pPr>
            <a:r>
              <a:rPr b="0" i="0" lang="pt-BR" sz="1200" u="none" cap="none" strike="noStrike">
                <a:solidFill>
                  <a:schemeClr val="dk1"/>
                </a:solidFill>
                <a:latin typeface="Roboto Condensed"/>
                <a:ea typeface="Roboto Condensed"/>
                <a:cs typeface="Roboto Condensed"/>
                <a:sym typeface="Roboto Condensed"/>
              </a:rPr>
              <a:t>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a:t>
            </a:r>
            <a:endParaRPr b="0" i="0" sz="1200" u="none" cap="none" strike="noStrike">
              <a:solidFill>
                <a:schemeClr val="dk1"/>
              </a:solidFill>
              <a:latin typeface="Roboto Condensed"/>
              <a:ea typeface="Roboto Condensed"/>
              <a:cs typeface="Roboto Condensed"/>
              <a:sym typeface="Roboto Condense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63" name="Shape 63"/>
        <p:cNvGrpSpPr/>
        <p:nvPr/>
      </p:nvGrpSpPr>
      <p:grpSpPr>
        <a:xfrm>
          <a:off x="0" y="0"/>
          <a:ext cx="0" cy="0"/>
          <a:chOff x="0" y="0"/>
          <a:chExt cx="0" cy="0"/>
        </a:xfrm>
      </p:grpSpPr>
      <p:sp>
        <p:nvSpPr>
          <p:cNvPr id="64" name="Google Shape;64;p4"/>
          <p:cNvSpPr txBox="1"/>
          <p:nvPr/>
        </p:nvSpPr>
        <p:spPr>
          <a:xfrm>
            <a:off x="1093500" y="1913725"/>
            <a:ext cx="5373000" cy="5972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000000"/>
                </a:solidFill>
                <a:latin typeface="Roboto Condensed"/>
                <a:ea typeface="Roboto Condensed"/>
                <a:cs typeface="Roboto Condensed"/>
                <a:sym typeface="Roboto Condensed"/>
              </a:rPr>
              <a:t>TÍTULO TÍTULO TÍTULO</a:t>
            </a:r>
            <a:endParaRPr b="1" i="0" sz="2600" u="none" cap="none" strike="noStrike">
              <a:solidFill>
                <a:srgbClr val="000000"/>
              </a:solidFill>
              <a:latin typeface="Roboto Condensed"/>
              <a:ea typeface="Roboto Condensed"/>
              <a:cs typeface="Roboto Condensed"/>
              <a:sym typeface="Roboto Condensed"/>
            </a:endParaRPr>
          </a:p>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chemeClr val="dk1"/>
                </a:solidFill>
                <a:latin typeface="Roboto Condensed"/>
                <a:ea typeface="Roboto Condensed"/>
                <a:cs typeface="Roboto Condensed"/>
                <a:sym typeface="Roboto Condensed"/>
              </a:rPr>
              <a:t>[Layout inspirado no Fund 1 (4 e 5)]</a:t>
            </a:r>
            <a:endParaRPr b="1" i="0" sz="2600" u="none" cap="none" strike="noStrike">
              <a:solidFill>
                <a:schemeClr val="dk1"/>
              </a:solidFill>
              <a:latin typeface="Roboto Condensed"/>
              <a:ea typeface="Roboto Condensed"/>
              <a:cs typeface="Roboto Condensed"/>
              <a:sym typeface="Roboto Condensed"/>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Roboto Condensed"/>
                <a:ea typeface="Roboto Condensed"/>
                <a:cs typeface="Roboto Condensed"/>
                <a:sym typeface="Roboto Condensed"/>
              </a:rPr>
              <a:t>Texto</a:t>
            </a:r>
            <a:r>
              <a:rPr b="0" i="0" lang="pt-BR" sz="1200" u="none" cap="none" strike="noStrike">
                <a:solidFill>
                  <a:schemeClr val="dk1"/>
                </a:solidFill>
                <a:latin typeface="Roboto Condensed"/>
                <a:ea typeface="Roboto Condensed"/>
                <a:cs typeface="Roboto Condensed"/>
                <a:sym typeface="Roboto Condensed"/>
              </a:rPr>
              <a:t>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a:t>
            </a:r>
            <a:endParaRPr b="0" i="0" sz="1200" u="none" cap="none" strike="noStrike">
              <a:solidFill>
                <a:schemeClr val="dk1"/>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rgbClr val="000000"/>
              </a:buClr>
              <a:buSzPts val="1200"/>
              <a:buFont typeface="Arial"/>
              <a:buNone/>
            </a:pPr>
            <a:r>
              <a:rPr b="0" i="0" lang="pt-BR" sz="1200" u="none" cap="none" strike="noStrike">
                <a:solidFill>
                  <a:schemeClr val="dk1"/>
                </a:solidFill>
                <a:latin typeface="Roboto Condensed"/>
                <a:ea typeface="Roboto Condensed"/>
                <a:cs typeface="Roboto Condensed"/>
                <a:sym typeface="Roboto Condensed"/>
              </a:rPr>
              <a:t>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a:t>
            </a:r>
            <a:endParaRPr b="0" i="0" sz="1200" u="none" cap="none" strike="noStrike">
              <a:solidFill>
                <a:schemeClr val="dk1"/>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chemeClr val="dk1"/>
              </a:buClr>
              <a:buSzPts val="1100"/>
              <a:buFont typeface="Arial"/>
              <a:buNone/>
            </a:pPr>
            <a:r>
              <a:rPr b="0" i="0" lang="pt-BR" sz="1200" u="none" cap="none" strike="noStrike">
                <a:solidFill>
                  <a:schemeClr val="dk1"/>
                </a:solidFill>
                <a:latin typeface="Roboto Condensed"/>
                <a:ea typeface="Roboto Condensed"/>
                <a:cs typeface="Roboto Condensed"/>
                <a:sym typeface="Roboto Condensed"/>
              </a:rPr>
              <a:t>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a:t>
            </a:r>
            <a:endParaRPr b="0" i="0" sz="1200" u="none" cap="none" strike="noStrike">
              <a:solidFill>
                <a:schemeClr val="dk1"/>
              </a:solidFill>
              <a:latin typeface="Roboto Condensed"/>
              <a:ea typeface="Roboto Condensed"/>
              <a:cs typeface="Roboto Condensed"/>
              <a:sym typeface="Roboto Condense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68" name="Shape 68"/>
        <p:cNvGrpSpPr/>
        <p:nvPr/>
      </p:nvGrpSpPr>
      <p:grpSpPr>
        <a:xfrm>
          <a:off x="0" y="0"/>
          <a:ext cx="0" cy="0"/>
          <a:chOff x="0" y="0"/>
          <a:chExt cx="0" cy="0"/>
        </a:xfrm>
      </p:grpSpPr>
      <p:sp>
        <p:nvSpPr>
          <p:cNvPr id="69" name="Google Shape;69;p6"/>
          <p:cNvSpPr txBox="1"/>
          <p:nvPr/>
        </p:nvSpPr>
        <p:spPr>
          <a:xfrm>
            <a:off x="1093500" y="1913725"/>
            <a:ext cx="5373000" cy="5972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000000"/>
                </a:solidFill>
                <a:latin typeface="Roboto Condensed"/>
                <a:ea typeface="Roboto Condensed"/>
                <a:cs typeface="Roboto Condensed"/>
                <a:sym typeface="Roboto Condensed"/>
              </a:rPr>
              <a:t>TÍTULO TÍTULO TÍTULO</a:t>
            </a:r>
            <a:endParaRPr b="1" i="0" sz="2600" u="none" cap="none" strike="noStrike">
              <a:solidFill>
                <a:srgbClr val="000000"/>
              </a:solidFill>
              <a:latin typeface="Roboto Condensed"/>
              <a:ea typeface="Roboto Condensed"/>
              <a:cs typeface="Roboto Condensed"/>
              <a:sym typeface="Roboto Condensed"/>
            </a:endParaRPr>
          </a:p>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chemeClr val="dk1"/>
                </a:solidFill>
                <a:latin typeface="Roboto Condensed"/>
                <a:ea typeface="Roboto Condensed"/>
                <a:cs typeface="Roboto Condensed"/>
                <a:sym typeface="Roboto Condensed"/>
              </a:rPr>
              <a:t>[Layout inspirado no Fund 2]</a:t>
            </a:r>
            <a:endParaRPr b="1" i="0" sz="2600" u="none" cap="none" strike="noStrike">
              <a:solidFill>
                <a:schemeClr val="dk1"/>
              </a:solidFill>
              <a:latin typeface="Roboto Condensed"/>
              <a:ea typeface="Roboto Condensed"/>
              <a:cs typeface="Roboto Condensed"/>
              <a:sym typeface="Roboto Condensed"/>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Roboto Condensed"/>
                <a:ea typeface="Roboto Condensed"/>
                <a:cs typeface="Roboto Condensed"/>
                <a:sym typeface="Roboto Condensed"/>
              </a:rPr>
              <a:t>Texto</a:t>
            </a:r>
            <a:r>
              <a:rPr b="0" i="0" lang="pt-BR" sz="1200" u="none" cap="none" strike="noStrike">
                <a:solidFill>
                  <a:schemeClr val="dk1"/>
                </a:solidFill>
                <a:latin typeface="Roboto Condensed"/>
                <a:ea typeface="Roboto Condensed"/>
                <a:cs typeface="Roboto Condensed"/>
                <a:sym typeface="Roboto Condensed"/>
              </a:rPr>
              <a:t>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a:t>
            </a:r>
            <a:endParaRPr b="0" i="0" sz="1200" u="none" cap="none" strike="noStrike">
              <a:solidFill>
                <a:schemeClr val="dk1"/>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rgbClr val="000000"/>
              </a:buClr>
              <a:buSzPts val="1200"/>
              <a:buFont typeface="Arial"/>
              <a:buNone/>
            </a:pPr>
            <a:r>
              <a:rPr b="0" i="0" lang="pt-BR" sz="1200" u="none" cap="none" strike="noStrike">
                <a:solidFill>
                  <a:schemeClr val="dk1"/>
                </a:solidFill>
                <a:latin typeface="Roboto Condensed"/>
                <a:ea typeface="Roboto Condensed"/>
                <a:cs typeface="Roboto Condensed"/>
                <a:sym typeface="Roboto Condensed"/>
              </a:rPr>
              <a:t>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a:t>
            </a:r>
            <a:endParaRPr b="0" i="0" sz="1200" u="none" cap="none" strike="noStrike">
              <a:solidFill>
                <a:schemeClr val="dk1"/>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chemeClr val="dk1"/>
              </a:buClr>
              <a:buSzPts val="1100"/>
              <a:buFont typeface="Arial"/>
              <a:buNone/>
            </a:pPr>
            <a:r>
              <a:rPr b="0" i="0" lang="pt-BR" sz="1200" u="none" cap="none" strike="noStrike">
                <a:solidFill>
                  <a:schemeClr val="dk1"/>
                </a:solidFill>
                <a:latin typeface="Roboto Condensed"/>
                <a:ea typeface="Roboto Condensed"/>
                <a:cs typeface="Roboto Condensed"/>
                <a:sym typeface="Roboto Condensed"/>
              </a:rPr>
              <a:t>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a:t>
            </a:r>
            <a:endParaRPr b="0" i="0" sz="1200" u="none" cap="none" strike="noStrike">
              <a:solidFill>
                <a:schemeClr val="dk1"/>
              </a:solidFill>
              <a:latin typeface="Roboto Condensed"/>
              <a:ea typeface="Roboto Condensed"/>
              <a:cs typeface="Roboto Condensed"/>
              <a:sym typeface="Roboto Condense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3" name="Shape 73"/>
        <p:cNvGrpSpPr/>
        <p:nvPr/>
      </p:nvGrpSpPr>
      <p:grpSpPr>
        <a:xfrm>
          <a:off x="0" y="0"/>
          <a:ext cx="0" cy="0"/>
          <a:chOff x="0" y="0"/>
          <a:chExt cx="0" cy="0"/>
        </a:xfrm>
      </p:grpSpPr>
      <p:sp>
        <p:nvSpPr>
          <p:cNvPr id="74" name="Google Shape;74;p8"/>
          <p:cNvSpPr txBox="1"/>
          <p:nvPr/>
        </p:nvSpPr>
        <p:spPr>
          <a:xfrm>
            <a:off x="1093500" y="1913725"/>
            <a:ext cx="5373000" cy="5972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rgbClr val="000000"/>
                </a:solidFill>
                <a:latin typeface="Roboto Condensed"/>
                <a:ea typeface="Roboto Condensed"/>
                <a:cs typeface="Roboto Condensed"/>
                <a:sym typeface="Roboto Condensed"/>
              </a:rPr>
              <a:t>TÍTULO TÍTULO TÍTULO</a:t>
            </a:r>
            <a:endParaRPr b="1" i="0" sz="2600" u="none" cap="none" strike="noStrike">
              <a:solidFill>
                <a:srgbClr val="000000"/>
              </a:solidFill>
              <a:latin typeface="Roboto Condensed"/>
              <a:ea typeface="Roboto Condensed"/>
              <a:cs typeface="Roboto Condensed"/>
              <a:sym typeface="Roboto Condensed"/>
            </a:endParaRPr>
          </a:p>
          <a:p>
            <a:pPr indent="0" lvl="0" marL="0" marR="0" rtl="0" algn="l">
              <a:lnSpc>
                <a:spcPct val="100000"/>
              </a:lnSpc>
              <a:spcBef>
                <a:spcPts val="0"/>
              </a:spcBef>
              <a:spcAft>
                <a:spcPts val="0"/>
              </a:spcAft>
              <a:buClr>
                <a:srgbClr val="000000"/>
              </a:buClr>
              <a:buSzPts val="2600"/>
              <a:buFont typeface="Arial"/>
              <a:buNone/>
            </a:pPr>
            <a:r>
              <a:rPr b="1" i="0" lang="pt-BR" sz="2600" u="none" cap="none" strike="noStrike">
                <a:solidFill>
                  <a:schemeClr val="dk1"/>
                </a:solidFill>
                <a:latin typeface="Roboto Condensed"/>
                <a:ea typeface="Roboto Condensed"/>
                <a:cs typeface="Roboto Condensed"/>
                <a:sym typeface="Roboto Condensed"/>
              </a:rPr>
              <a:t>[Layout inspirado no Ensino Médio]</a:t>
            </a:r>
            <a:endParaRPr b="1" i="0" sz="2600" u="none" cap="none" strike="noStrike">
              <a:solidFill>
                <a:schemeClr val="dk1"/>
              </a:solidFill>
              <a:latin typeface="Roboto Condensed"/>
              <a:ea typeface="Roboto Condensed"/>
              <a:cs typeface="Roboto Condensed"/>
              <a:sym typeface="Roboto Condensed"/>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Roboto Condensed"/>
                <a:ea typeface="Roboto Condensed"/>
                <a:cs typeface="Roboto Condensed"/>
                <a:sym typeface="Roboto Condensed"/>
              </a:rPr>
              <a:t>Texto</a:t>
            </a:r>
            <a:r>
              <a:rPr b="0" i="0" lang="pt-BR" sz="1200" u="none" cap="none" strike="noStrike">
                <a:solidFill>
                  <a:schemeClr val="dk1"/>
                </a:solidFill>
                <a:latin typeface="Roboto Condensed"/>
                <a:ea typeface="Roboto Condensed"/>
                <a:cs typeface="Roboto Condensed"/>
                <a:sym typeface="Roboto Condensed"/>
              </a:rPr>
              <a:t>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a:t>
            </a:r>
            <a:endParaRPr b="0" i="0" sz="1200" u="none" cap="none" strike="noStrike">
              <a:solidFill>
                <a:schemeClr val="dk1"/>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rgbClr val="000000"/>
              </a:buClr>
              <a:buSzPts val="1200"/>
              <a:buFont typeface="Arial"/>
              <a:buNone/>
            </a:pPr>
            <a:r>
              <a:rPr b="0" i="0" lang="pt-BR" sz="1200" u="none" cap="none" strike="noStrike">
                <a:solidFill>
                  <a:schemeClr val="dk1"/>
                </a:solidFill>
                <a:latin typeface="Roboto Condensed"/>
                <a:ea typeface="Roboto Condensed"/>
                <a:cs typeface="Roboto Condensed"/>
                <a:sym typeface="Roboto Condensed"/>
              </a:rPr>
              <a:t>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a:t>
            </a:r>
            <a:endParaRPr b="0" i="0" sz="1200" u="none" cap="none" strike="noStrike">
              <a:solidFill>
                <a:schemeClr val="dk1"/>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Roboto Condensed"/>
              <a:ea typeface="Roboto Condensed"/>
              <a:cs typeface="Roboto Condensed"/>
              <a:sym typeface="Roboto Condensed"/>
            </a:endParaRPr>
          </a:p>
          <a:p>
            <a:pPr indent="0" lvl="0" marL="0" marR="0" rtl="0" algn="just">
              <a:lnSpc>
                <a:spcPct val="100000"/>
              </a:lnSpc>
              <a:spcBef>
                <a:spcPts val="0"/>
              </a:spcBef>
              <a:spcAft>
                <a:spcPts val="0"/>
              </a:spcAft>
              <a:buClr>
                <a:schemeClr val="dk1"/>
              </a:buClr>
              <a:buSzPts val="1100"/>
              <a:buFont typeface="Arial"/>
              <a:buNone/>
            </a:pPr>
            <a:r>
              <a:rPr b="0" i="0" lang="pt-BR" sz="1200" u="none" cap="none" strike="noStrike">
                <a:solidFill>
                  <a:schemeClr val="dk1"/>
                </a:solidFill>
                <a:latin typeface="Roboto Condensed"/>
                <a:ea typeface="Roboto Condensed"/>
                <a:cs typeface="Roboto Condensed"/>
                <a:sym typeface="Roboto Condensed"/>
              </a:rPr>
              <a:t>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 texto.</a:t>
            </a:r>
            <a:endParaRPr b="0" i="0" sz="1200" u="none" cap="none" strike="noStrike">
              <a:solidFill>
                <a:schemeClr val="dk1"/>
              </a:solidFill>
              <a:latin typeface="Roboto Condensed"/>
              <a:ea typeface="Roboto Condensed"/>
              <a:cs typeface="Roboto Condensed"/>
              <a:sym typeface="Roboto Condensed"/>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