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1430000" cx="11430000"/>
  <p:notesSz cx="6858000" cy="9144000"/>
  <p:embeddedFontLst>
    <p:embeddedFont>
      <p:font typeface="Roboto Condensed"/>
      <p:regular r:id="rId7"/>
      <p:bold r:id="rId8"/>
      <p:italic r:id="rId9"/>
      <p:boldItalic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600">
          <p15:clr>
            <a:srgbClr val="747775"/>
          </p15:clr>
        </p15:guide>
        <p15:guide id="2" pos="360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600" orient="horz"/>
        <p:guide pos="360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0" Type="http://schemas.openxmlformats.org/officeDocument/2006/relationships/font" Target="fonts/RobotoCondensed-boldItalic.fntdata"/><Relationship Id="rId9" Type="http://schemas.openxmlformats.org/officeDocument/2006/relationships/font" Target="fonts/RobotoCondensed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RobotoCondensed-regular.fntdata"/><Relationship Id="rId8" Type="http://schemas.openxmlformats.org/officeDocument/2006/relationships/font" Target="fonts/RobotoCondense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1714816" y="685800"/>
            <a:ext cx="3429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89635" y="1654611"/>
            <a:ext cx="10650600" cy="45612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1pPr>
            <a:lvl2pPr lvl="1" algn="ctr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2pPr>
            <a:lvl3pPr lvl="2" algn="ctr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3pPr>
            <a:lvl4pPr lvl="3" algn="ctr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4pPr>
            <a:lvl5pPr lvl="4" algn="ctr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5pPr>
            <a:lvl6pPr lvl="5" algn="ctr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6pPr>
            <a:lvl7pPr lvl="6" algn="ctr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7pPr>
            <a:lvl8pPr lvl="7" algn="ctr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8pPr>
            <a:lvl9pPr lvl="8" algn="ctr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89625" y="6298056"/>
            <a:ext cx="10650600" cy="17613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89625" y="2458056"/>
            <a:ext cx="10650600" cy="43632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1pPr>
            <a:lvl2pPr lvl="1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2pPr>
            <a:lvl3pPr lvl="2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3pPr>
            <a:lvl4pPr lvl="3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4pPr>
            <a:lvl5pPr lvl="4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5pPr>
            <a:lvl6pPr lvl="5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6pPr>
            <a:lvl7pPr lvl="6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7pPr>
            <a:lvl8pPr lvl="7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8pPr>
            <a:lvl9pPr lvl="8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89625" y="7004944"/>
            <a:ext cx="10650600" cy="28908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6400" lvl="0" marL="457200" algn="ctr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1pPr>
            <a:lvl2pPr indent="-368300" lvl="1" marL="914400" algn="ctr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2pPr>
            <a:lvl3pPr indent="-368300" lvl="2" marL="1371600" algn="ctr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3pPr>
            <a:lvl4pPr indent="-368300" lvl="3" marL="1828800" algn="ctr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indent="-368300" lvl="4" marL="2286000" algn="ctr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indent="-368300" lvl="5" marL="2743200" algn="ctr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indent="-368300" lvl="6" marL="3200400" algn="ctr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indent="-368300" lvl="7" marL="3657600" algn="ctr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indent="-368300" lvl="8" marL="4114800" algn="ctr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89625" y="4779667"/>
            <a:ext cx="10650600" cy="1870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1pPr>
            <a:lvl2pPr lvl="1" algn="ctr"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2pPr>
            <a:lvl3pPr lvl="2" algn="ctr"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3pPr>
            <a:lvl4pPr lvl="3" algn="ctr"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4pPr>
            <a:lvl5pPr lvl="4" algn="ctr"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5pPr>
            <a:lvl6pPr lvl="5" algn="ctr"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6pPr>
            <a:lvl7pPr lvl="6" algn="ctr"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7pPr>
            <a:lvl8pPr lvl="7" algn="ctr"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8pPr>
            <a:lvl9pPr lvl="8" algn="ctr"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89625" y="988944"/>
            <a:ext cx="10650600" cy="12726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89625" y="2561056"/>
            <a:ext cx="10650600" cy="75921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6400" lvl="0" marL="4572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1pPr>
            <a:lvl2pPr indent="-368300" lvl="1" marL="9144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2pPr>
            <a:lvl3pPr indent="-368300" lvl="2" marL="13716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3pPr>
            <a:lvl4pPr indent="-368300" lvl="3" marL="18288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indent="-368300" lvl="4" marL="22860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indent="-368300" lvl="5" marL="27432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indent="-368300" lvl="6" marL="32004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indent="-368300" lvl="7" marL="36576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indent="-368300" lvl="8" marL="41148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89625" y="988944"/>
            <a:ext cx="10650600" cy="12726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89625" y="2561056"/>
            <a:ext cx="4999800" cy="75921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6040500" y="2561056"/>
            <a:ext cx="4999800" cy="75921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89625" y="988944"/>
            <a:ext cx="10650600" cy="12726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89625" y="1234667"/>
            <a:ext cx="3510000" cy="16794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89625" y="3088000"/>
            <a:ext cx="3510000" cy="70653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612813" y="1000333"/>
            <a:ext cx="7959900" cy="90906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1pPr>
            <a:lvl2pPr lvl="1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2pPr>
            <a:lvl3pPr lvl="2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3pPr>
            <a:lvl4pPr lvl="3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4pPr>
            <a:lvl5pPr lvl="4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5pPr>
            <a:lvl6pPr lvl="5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6pPr>
            <a:lvl7pPr lvl="6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7pPr>
            <a:lvl8pPr lvl="7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8pPr>
            <a:lvl9pPr lvl="8"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715000" y="-278"/>
            <a:ext cx="5715000" cy="1143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43900" lIns="143900" spcFirstLastPara="1" rIns="143900" wrap="square" tIns="143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331875" y="2740389"/>
            <a:ext cx="5056500" cy="3294000"/>
          </a:xfrm>
          <a:prstGeom prst="rect">
            <a:avLst/>
          </a:prstGeom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algn="ctr"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331875" y="6229056"/>
            <a:ext cx="5056500" cy="2744700"/>
          </a:xfrm>
          <a:prstGeom prst="rect">
            <a:avLst/>
          </a:prstGeom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6174375" y="1609056"/>
            <a:ext cx="4796400" cy="82113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-406400" lvl="0" marL="457200"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1pPr>
            <a:lvl2pPr indent="-368300" lvl="1" marL="9144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2pPr>
            <a:lvl3pPr indent="-368300" lvl="2" marL="13716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3pPr>
            <a:lvl4pPr indent="-368300" lvl="3" marL="18288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indent="-368300" lvl="4" marL="22860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indent="-368300" lvl="5" marL="27432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indent="-368300" lvl="6" marL="32004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indent="-368300" lvl="7" marL="36576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indent="-368300" lvl="8" marL="41148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89625" y="9401278"/>
            <a:ext cx="7498500" cy="13446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89625" y="988944"/>
            <a:ext cx="10650600" cy="12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89625" y="2561056"/>
            <a:ext cx="10650600" cy="75921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64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Char char="●"/>
              <a:defRPr sz="2800">
                <a:solidFill>
                  <a:schemeClr val="dk2"/>
                </a:solidFill>
              </a:defRPr>
            </a:lvl1pPr>
            <a:lvl2pPr indent="-3683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○"/>
              <a:defRPr sz="2200">
                <a:solidFill>
                  <a:schemeClr val="dk2"/>
                </a:solidFill>
              </a:defRPr>
            </a:lvl2pPr>
            <a:lvl3pPr indent="-3683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■"/>
              <a:defRPr sz="2200">
                <a:solidFill>
                  <a:schemeClr val="dk2"/>
                </a:solidFill>
              </a:defRPr>
            </a:lvl3pPr>
            <a:lvl4pPr indent="-3683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4pPr>
            <a:lvl5pPr indent="-3683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○"/>
              <a:defRPr sz="2200">
                <a:solidFill>
                  <a:schemeClr val="dk2"/>
                </a:solidFill>
              </a:defRPr>
            </a:lvl5pPr>
            <a:lvl6pPr indent="-3683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■"/>
              <a:defRPr sz="2200">
                <a:solidFill>
                  <a:schemeClr val="dk2"/>
                </a:solidFill>
              </a:defRPr>
            </a:lvl6pPr>
            <a:lvl7pPr indent="-3683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7pPr>
            <a:lvl8pPr indent="-3683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○"/>
              <a:defRPr sz="2200">
                <a:solidFill>
                  <a:schemeClr val="dk2"/>
                </a:solidFill>
              </a:defRPr>
            </a:lvl8pPr>
            <a:lvl9pPr indent="-3683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■"/>
              <a:defRPr sz="2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0590572" y="10362704"/>
            <a:ext cx="685800" cy="87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 algn="r">
              <a:buNone/>
              <a:defRPr sz="1600">
                <a:solidFill>
                  <a:schemeClr val="dk2"/>
                </a:solidFill>
              </a:defRPr>
            </a:lvl1pPr>
            <a:lvl2pPr lvl="1" algn="r">
              <a:buNone/>
              <a:defRPr sz="1600">
                <a:solidFill>
                  <a:schemeClr val="dk2"/>
                </a:solidFill>
              </a:defRPr>
            </a:lvl2pPr>
            <a:lvl3pPr lvl="2" algn="r">
              <a:buNone/>
              <a:defRPr sz="1600">
                <a:solidFill>
                  <a:schemeClr val="dk2"/>
                </a:solidFill>
              </a:defRPr>
            </a:lvl3pPr>
            <a:lvl4pPr lvl="3" algn="r">
              <a:buNone/>
              <a:defRPr sz="1600">
                <a:solidFill>
                  <a:schemeClr val="dk2"/>
                </a:solidFill>
              </a:defRPr>
            </a:lvl4pPr>
            <a:lvl5pPr lvl="4" algn="r">
              <a:buNone/>
              <a:defRPr sz="1600">
                <a:solidFill>
                  <a:schemeClr val="dk2"/>
                </a:solidFill>
              </a:defRPr>
            </a:lvl5pPr>
            <a:lvl6pPr lvl="5" algn="r">
              <a:buNone/>
              <a:defRPr sz="1600">
                <a:solidFill>
                  <a:schemeClr val="dk2"/>
                </a:solidFill>
              </a:defRPr>
            </a:lvl6pPr>
            <a:lvl7pPr lvl="6" algn="r">
              <a:buNone/>
              <a:defRPr sz="1600">
                <a:solidFill>
                  <a:schemeClr val="dk2"/>
                </a:solidFill>
              </a:defRPr>
            </a:lvl7pPr>
            <a:lvl8pPr lvl="7" algn="r">
              <a:buNone/>
              <a:defRPr sz="1600">
                <a:solidFill>
                  <a:schemeClr val="dk2"/>
                </a:solidFill>
              </a:defRPr>
            </a:lvl8pPr>
            <a:lvl9pPr lvl="8" algn="r">
              <a:buNone/>
              <a:defRPr sz="16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291075" y="9665175"/>
            <a:ext cx="1923000" cy="13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t-BR" sz="2500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sz="2500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