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1430000" cx="9144000"/>
  <p:notesSz cx="6858000" cy="9144000"/>
  <p:embeddedFontLst>
    <p:embeddedFont>
      <p:font typeface="Roboto Condensed"/>
      <p:regular r:id="rId7"/>
      <p:bold r:id="rId8"/>
      <p:italic r:id="rId9"/>
      <p:boldItalic r:id="rId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60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60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0" Type="http://schemas.openxmlformats.org/officeDocument/2006/relationships/font" Target="fonts/RobotoCondensed-boldItalic.fntdata"/><Relationship Id="rId9" Type="http://schemas.openxmlformats.org/officeDocument/2006/relationships/font" Target="fonts/RobotoCondensed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RobotoCondensed-regular.fntdata"/><Relationship Id="rId8" Type="http://schemas.openxmlformats.org/officeDocument/2006/relationships/font" Target="fonts/RobotoCondensed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057721" y="685800"/>
            <a:ext cx="27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057721" y="685800"/>
            <a:ext cx="27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1654611"/>
            <a:ext cx="8520600" cy="4561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6298056"/>
            <a:ext cx="8520600" cy="176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10362704"/>
            <a:ext cx="548700" cy="87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2458056"/>
            <a:ext cx="8520600" cy="436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7004944"/>
            <a:ext cx="8520600" cy="289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10362704"/>
            <a:ext cx="548700" cy="87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10362704"/>
            <a:ext cx="548700" cy="87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4779667"/>
            <a:ext cx="8520600" cy="187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10362704"/>
            <a:ext cx="548700" cy="87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988944"/>
            <a:ext cx="8520600" cy="127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2561056"/>
            <a:ext cx="8520600" cy="759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10362704"/>
            <a:ext cx="548700" cy="87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988944"/>
            <a:ext cx="8520600" cy="127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2561056"/>
            <a:ext cx="3999900" cy="759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2561056"/>
            <a:ext cx="3999900" cy="759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10362704"/>
            <a:ext cx="548700" cy="87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988944"/>
            <a:ext cx="8520600" cy="127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10362704"/>
            <a:ext cx="548700" cy="87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1234667"/>
            <a:ext cx="2808000" cy="167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3088000"/>
            <a:ext cx="2808000" cy="706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10362704"/>
            <a:ext cx="548700" cy="87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1000333"/>
            <a:ext cx="6367800" cy="909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10362704"/>
            <a:ext cx="548700" cy="87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278"/>
            <a:ext cx="4572000" cy="1143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2740389"/>
            <a:ext cx="4045200" cy="329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6229056"/>
            <a:ext cx="4045200" cy="274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1609056"/>
            <a:ext cx="3837000" cy="821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10362704"/>
            <a:ext cx="548700" cy="87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9401278"/>
            <a:ext cx="5998800" cy="134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10362704"/>
            <a:ext cx="548700" cy="87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988944"/>
            <a:ext cx="8520600" cy="12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2561056"/>
            <a:ext cx="8520600" cy="75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10362704"/>
            <a:ext cx="548700" cy="87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258625" y="9823275"/>
            <a:ext cx="1923000" cy="13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500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COLOQUE SEU LOGO AQUI</a:t>
            </a:r>
            <a:endParaRPr b="1" sz="2500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