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981700" cx="11430000"/>
  <p:notesSz cx="6858000" cy="9144000"/>
  <p:embeddedFontLst>
    <p:embeddedFont>
      <p:font typeface="Roboto Condensed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884">
          <p15:clr>
            <a:srgbClr val="747775"/>
          </p15:clr>
        </p15:guide>
        <p15:guide id="2" pos="360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884" orient="horz"/>
        <p:guide pos="360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schemas.openxmlformats.org/officeDocument/2006/relationships/font" Target="fonts/RobotoCondensed-boldItalic.fntdata"/><Relationship Id="rId9" Type="http://schemas.openxmlformats.org/officeDocument/2006/relationships/font" Target="fonts/RobotoCondensed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RobotoCondensed-regular.fntdata"/><Relationship Id="rId8" Type="http://schemas.openxmlformats.org/officeDocument/2006/relationships/font" Target="fonts/RobotoCondense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53183" y="685800"/>
            <a:ext cx="655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53183" y="685800"/>
            <a:ext cx="655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89635" y="865913"/>
            <a:ext cx="10650600" cy="2387100"/>
          </a:xfrm>
          <a:prstGeom prst="rect">
            <a:avLst/>
          </a:prstGeom>
        </p:spPr>
        <p:txBody>
          <a:bodyPr anchorCtr="0" anchor="b" bIns="111625" lIns="111625" spcFirstLastPara="1" rIns="111625" wrap="square" tIns="1116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1pPr>
            <a:lvl2pPr lvl="1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2pPr>
            <a:lvl3pPr lvl="2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3pPr>
            <a:lvl4pPr lvl="3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4pPr>
            <a:lvl5pPr lvl="4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5pPr>
            <a:lvl6pPr lvl="5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6pPr>
            <a:lvl7pPr lvl="6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7pPr>
            <a:lvl8pPr lvl="7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8pPr>
            <a:lvl9pPr lvl="8" algn="ctr">
              <a:spcBef>
                <a:spcPts val="0"/>
              </a:spcBef>
              <a:spcAft>
                <a:spcPts val="0"/>
              </a:spcAft>
              <a:buSzPts val="6300"/>
              <a:buNone/>
              <a:defRPr sz="63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89625" y="3295982"/>
            <a:ext cx="10650600" cy="921900"/>
          </a:xfrm>
          <a:prstGeom prst="rect">
            <a:avLst/>
          </a:prstGeom>
        </p:spPr>
        <p:txBody>
          <a:bodyPr anchorCtr="0" anchor="t" bIns="111625" lIns="111625" spcFirstLastPara="1" rIns="111625" wrap="square" tIns="1116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89625" y="1286382"/>
            <a:ext cx="10650600" cy="2283600"/>
          </a:xfrm>
          <a:prstGeom prst="rect">
            <a:avLst/>
          </a:prstGeom>
        </p:spPr>
        <p:txBody>
          <a:bodyPr anchorCtr="0" anchor="b" bIns="111625" lIns="111625" spcFirstLastPara="1" rIns="111625" wrap="square" tIns="1116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700"/>
              <a:buNone/>
              <a:defRPr sz="147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89625" y="3665921"/>
            <a:ext cx="10650600" cy="1512900"/>
          </a:xfrm>
          <a:prstGeom prst="rect">
            <a:avLst/>
          </a:prstGeom>
        </p:spPr>
        <p:txBody>
          <a:bodyPr anchorCtr="0" anchor="t" bIns="111625" lIns="111625" spcFirstLastPara="1" rIns="111625" wrap="square" tIns="111625">
            <a:normAutofit/>
          </a:bodyPr>
          <a:lstStyle>
            <a:lvl1pPr indent="-368300" lvl="0" marL="4572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89625" y="2501359"/>
            <a:ext cx="10650600" cy="9789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89625" y="517548"/>
            <a:ext cx="10650600" cy="666000"/>
          </a:xfrm>
          <a:prstGeom prst="rect">
            <a:avLst/>
          </a:prstGeom>
        </p:spPr>
        <p:txBody>
          <a:bodyPr anchorCtr="0" anchor="t" bIns="111625" lIns="111625" spcFirstLastPara="1" rIns="111625" wrap="square" tIns="1116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89625" y="1340286"/>
            <a:ext cx="10650600" cy="3973200"/>
          </a:xfrm>
          <a:prstGeom prst="rect">
            <a:avLst/>
          </a:prstGeom>
        </p:spPr>
        <p:txBody>
          <a:bodyPr anchorCtr="0" anchor="t" bIns="111625" lIns="111625" spcFirstLastPara="1" rIns="111625" wrap="square" tIns="111625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89625" y="517548"/>
            <a:ext cx="10650600" cy="666000"/>
          </a:xfrm>
          <a:prstGeom prst="rect">
            <a:avLst/>
          </a:prstGeom>
        </p:spPr>
        <p:txBody>
          <a:bodyPr anchorCtr="0" anchor="t" bIns="111625" lIns="111625" spcFirstLastPara="1" rIns="111625" wrap="square" tIns="1116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89625" y="1340286"/>
            <a:ext cx="4999800" cy="3973200"/>
          </a:xfrm>
          <a:prstGeom prst="rect">
            <a:avLst/>
          </a:prstGeom>
        </p:spPr>
        <p:txBody>
          <a:bodyPr anchorCtr="0" anchor="t" bIns="111625" lIns="111625" spcFirstLastPara="1" rIns="111625" wrap="square" tIns="111625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6040500" y="1340286"/>
            <a:ext cx="4999800" cy="3973200"/>
          </a:xfrm>
          <a:prstGeom prst="rect">
            <a:avLst/>
          </a:prstGeom>
        </p:spPr>
        <p:txBody>
          <a:bodyPr anchorCtr="0" anchor="t" bIns="111625" lIns="111625" spcFirstLastPara="1" rIns="111625" wrap="square" tIns="111625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89625" y="517548"/>
            <a:ext cx="10650600" cy="666000"/>
          </a:xfrm>
          <a:prstGeom prst="rect">
            <a:avLst/>
          </a:prstGeom>
        </p:spPr>
        <p:txBody>
          <a:bodyPr anchorCtr="0" anchor="t" bIns="111625" lIns="111625" spcFirstLastPara="1" rIns="111625" wrap="square" tIns="1116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89625" y="646142"/>
            <a:ext cx="3510000" cy="879000"/>
          </a:xfrm>
          <a:prstGeom prst="rect">
            <a:avLst/>
          </a:prstGeom>
        </p:spPr>
        <p:txBody>
          <a:bodyPr anchorCtr="0" anchor="b" bIns="111625" lIns="111625" spcFirstLastPara="1" rIns="111625" wrap="square" tIns="1116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1pPr>
            <a:lvl2pPr lvl="1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2pPr>
            <a:lvl3pPr lvl="2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3pPr>
            <a:lvl4pPr lvl="3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4pPr>
            <a:lvl5pPr lvl="4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5pPr>
            <a:lvl6pPr lvl="5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6pPr>
            <a:lvl7pPr lvl="6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7pPr>
            <a:lvl8pPr lvl="7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8pPr>
            <a:lvl9pPr lvl="8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89625" y="1616053"/>
            <a:ext cx="3510000" cy="3697500"/>
          </a:xfrm>
          <a:prstGeom prst="rect">
            <a:avLst/>
          </a:prstGeom>
        </p:spPr>
        <p:txBody>
          <a:bodyPr anchorCtr="0" anchor="t" bIns="111625" lIns="111625" spcFirstLastPara="1" rIns="111625" wrap="square" tIns="111625">
            <a:norm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612813" y="523508"/>
            <a:ext cx="7959900" cy="47574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715000" y="-145"/>
            <a:ext cx="5715000" cy="5981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1625" lIns="111625" spcFirstLastPara="1" rIns="111625" wrap="square" tIns="1116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31875" y="1434137"/>
            <a:ext cx="5056500" cy="1723800"/>
          </a:xfrm>
          <a:prstGeom prst="rect">
            <a:avLst/>
          </a:prstGeom>
        </p:spPr>
        <p:txBody>
          <a:bodyPr anchorCtr="0" anchor="b" bIns="111625" lIns="111625" spcFirstLastPara="1" rIns="111625" wrap="square" tIns="1116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31875" y="3259872"/>
            <a:ext cx="5056500" cy="1436400"/>
          </a:xfrm>
          <a:prstGeom prst="rect">
            <a:avLst/>
          </a:prstGeom>
        </p:spPr>
        <p:txBody>
          <a:bodyPr anchorCtr="0" anchor="t" bIns="111625" lIns="111625" spcFirstLastPara="1" rIns="111625" wrap="square" tIns="1116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6174375" y="842072"/>
            <a:ext cx="4796400" cy="42972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89625" y="4920002"/>
            <a:ext cx="7498500" cy="703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9625" y="517548"/>
            <a:ext cx="10650600" cy="6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11625" lIns="111625" spcFirstLastPara="1" rIns="111625" wrap="square" tIns="1116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None/>
              <a:defRPr sz="34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9625" y="1340286"/>
            <a:ext cx="10650600" cy="39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111625" lIns="111625" spcFirstLastPara="1" rIns="111625" wrap="square" tIns="111625">
            <a:normAutofit/>
          </a:bodyPr>
          <a:lstStyle>
            <a:lvl1pPr indent="-3683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indent="-3365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2pPr>
            <a:lvl3pPr indent="-3365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3pPr>
            <a:lvl4pPr indent="-3365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4pPr>
            <a:lvl5pPr indent="-3365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5pPr>
            <a:lvl6pPr indent="-3365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6pPr>
            <a:lvl7pPr indent="-3365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7pPr>
            <a:lvl8pPr indent="-3365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8pPr>
            <a:lvl9pPr indent="-3365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0590572" y="5423148"/>
            <a:ext cx="685800" cy="45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1625" lIns="111625" spcFirstLastPara="1" rIns="111625" wrap="square" tIns="111625">
            <a:normAutofit/>
          </a:bodyPr>
          <a:lstStyle>
            <a:lvl1pPr lvl="0" algn="r">
              <a:buNone/>
              <a:defRPr sz="1200">
                <a:solidFill>
                  <a:schemeClr val="dk2"/>
                </a:solidFill>
              </a:defRPr>
            </a:lvl1pPr>
            <a:lvl2pPr lvl="1" algn="r">
              <a:buNone/>
              <a:defRPr sz="1200">
                <a:solidFill>
                  <a:schemeClr val="dk2"/>
                </a:solidFill>
              </a:defRPr>
            </a:lvl2pPr>
            <a:lvl3pPr lvl="2" algn="r">
              <a:buNone/>
              <a:defRPr sz="1200">
                <a:solidFill>
                  <a:schemeClr val="dk2"/>
                </a:solidFill>
              </a:defRPr>
            </a:lvl3pPr>
            <a:lvl4pPr lvl="3" algn="r">
              <a:buNone/>
              <a:defRPr sz="1200">
                <a:solidFill>
                  <a:schemeClr val="dk2"/>
                </a:solidFill>
              </a:defRPr>
            </a:lvl4pPr>
            <a:lvl5pPr lvl="4" algn="r">
              <a:buNone/>
              <a:defRPr sz="1200">
                <a:solidFill>
                  <a:schemeClr val="dk2"/>
                </a:solidFill>
              </a:defRPr>
            </a:lvl5pPr>
            <a:lvl6pPr lvl="5" algn="r">
              <a:buNone/>
              <a:defRPr sz="1200">
                <a:solidFill>
                  <a:schemeClr val="dk2"/>
                </a:solidFill>
              </a:defRPr>
            </a:lvl6pPr>
            <a:lvl7pPr lvl="6" algn="r">
              <a:buNone/>
              <a:defRPr sz="1200">
                <a:solidFill>
                  <a:schemeClr val="dk2"/>
                </a:solidFill>
              </a:defRPr>
            </a:lvl7pPr>
            <a:lvl8pPr lvl="7" algn="r">
              <a:buNone/>
              <a:defRPr sz="1200">
                <a:solidFill>
                  <a:schemeClr val="dk2"/>
                </a:solidFill>
              </a:defRPr>
            </a:lvl8pPr>
            <a:lvl9pPr lvl="8" algn="r">
              <a:buNone/>
              <a:defRPr sz="12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5942150" y="280800"/>
            <a:ext cx="1923000" cy="1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500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sz="2500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